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Archivo Black" charset="1" panose="020B0A03020202020B04"/>
      <p:regular r:id="rId23"/>
    </p:embeddedFont>
    <p:embeddedFont>
      <p:font typeface="Space Mono" charset="1" panose="02000509040000020004"/>
      <p:regular r:id="rId24"/>
    </p:embeddedFont>
    <p:embeddedFont>
      <p:font typeface="Carelia" charset="1" panose="00000500000000000000"/>
      <p:regular r:id="rId25"/>
    </p:embeddedFont>
    <p:embeddedFont>
      <p:font typeface="Dosis Bold" charset="1" panose="02010803020202060003"/>
      <p:regular r:id="rId26"/>
    </p:embeddedFont>
    <p:embeddedFont>
      <p:font typeface="Dosis Medium" charset="1" panose="02010603020202060003"/>
      <p:regular r:id="rId27"/>
    </p:embeddedFont>
    <p:embeddedFont>
      <p:font typeface="Dosis" charset="1" panose="02010503020202060003"/>
      <p:regular r:id="rId28"/>
    </p:embeddedFont>
    <p:embeddedFont>
      <p:font typeface="Open Sans" charset="1" panose="020B0606030504020204"/>
      <p:regular r:id="rId29"/>
    </p:embeddedFont>
    <p:embeddedFont>
      <p:font typeface="Open Sans Bold" charset="1" panose="020B080603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37.png" Type="http://schemas.openxmlformats.org/officeDocument/2006/relationships/image"/><Relationship Id="rId12" Target="../media/image38.svg" Type="http://schemas.openxmlformats.org/officeDocument/2006/relationships/image"/><Relationship Id="rId13" Target="../media/image39.png" Type="http://schemas.openxmlformats.org/officeDocument/2006/relationships/image"/><Relationship Id="rId14" Target="../media/image40.svg" Type="http://schemas.openxmlformats.org/officeDocument/2006/relationships/image"/><Relationship Id="rId15" Target="../media/image41.png" Type="http://schemas.openxmlformats.org/officeDocument/2006/relationships/image"/><Relationship Id="rId16" Target="../media/image42.svg" Type="http://schemas.openxmlformats.org/officeDocument/2006/relationships/image"/><Relationship Id="rId17" Target="../media/image43.png" Type="http://schemas.openxmlformats.org/officeDocument/2006/relationships/image"/><Relationship Id="rId18" Target="../media/image44.svg" Type="http://schemas.openxmlformats.org/officeDocument/2006/relationships/image"/><Relationship Id="rId19" Target="../media/image45.png" Type="http://schemas.openxmlformats.org/officeDocument/2006/relationships/image"/><Relationship Id="rId2" Target="../media/image13.jpeg" Type="http://schemas.openxmlformats.org/officeDocument/2006/relationships/image"/><Relationship Id="rId20" Target="../media/image46.sv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svg" Type="http://schemas.openxmlformats.org/officeDocument/2006/relationships/image"/><Relationship Id="rId11" Target="../media/image51.png" Type="http://schemas.openxmlformats.org/officeDocument/2006/relationships/image"/><Relationship Id="rId12" Target="../media/image52.svg" Type="http://schemas.openxmlformats.org/officeDocument/2006/relationships/image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47.png" Type="http://schemas.openxmlformats.org/officeDocument/2006/relationships/image"/><Relationship Id="rId8" Target="../media/image48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53.png" Type="http://schemas.openxmlformats.org/officeDocument/2006/relationships/image"/><Relationship Id="rId4" Target="../media/image54.svg" Type="http://schemas.openxmlformats.org/officeDocument/2006/relationships/image"/><Relationship Id="rId5" Target="../media/image55.png" Type="http://schemas.openxmlformats.org/officeDocument/2006/relationships/image"/><Relationship Id="rId6" Target="../media/image5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svg" Type="http://schemas.openxmlformats.org/officeDocument/2006/relationships/image"/><Relationship Id="rId11" Target="../media/image65.png" Type="http://schemas.openxmlformats.org/officeDocument/2006/relationships/image"/><Relationship Id="rId12" Target="../media/image66.svg" Type="http://schemas.openxmlformats.org/officeDocument/2006/relationships/image"/><Relationship Id="rId13" Target="../media/image67.png" Type="http://schemas.openxmlformats.org/officeDocument/2006/relationships/image"/><Relationship Id="rId14" Target="../media/image68.png" Type="http://schemas.openxmlformats.org/officeDocument/2006/relationships/image"/><Relationship Id="rId15" Target="../media/image69.png" Type="http://schemas.openxmlformats.org/officeDocument/2006/relationships/image"/><Relationship Id="rId16" Target="../media/image70.png" Type="http://schemas.openxmlformats.org/officeDocument/2006/relationships/image"/><Relationship Id="rId17" Target="../media/image71.png" Type="http://schemas.openxmlformats.org/officeDocument/2006/relationships/image"/><Relationship Id="rId18" Target="../media/image72.png" Type="http://schemas.openxmlformats.org/officeDocument/2006/relationships/image"/><Relationship Id="rId19" Target="../media/image73.png" Type="http://schemas.openxmlformats.org/officeDocument/2006/relationships/image"/><Relationship Id="rId2" Target="../media/image13.jpeg" Type="http://schemas.openxmlformats.org/officeDocument/2006/relationships/image"/><Relationship Id="rId3" Target="../media/image57.png" Type="http://schemas.openxmlformats.org/officeDocument/2006/relationships/image"/><Relationship Id="rId4" Target="../media/image58.svg" Type="http://schemas.openxmlformats.org/officeDocument/2006/relationships/image"/><Relationship Id="rId5" Target="../media/image59.png" Type="http://schemas.openxmlformats.org/officeDocument/2006/relationships/image"/><Relationship Id="rId6" Target="../media/image60.svg" Type="http://schemas.openxmlformats.org/officeDocument/2006/relationships/image"/><Relationship Id="rId7" Target="../media/image61.png" Type="http://schemas.openxmlformats.org/officeDocument/2006/relationships/image"/><Relationship Id="rId8" Target="../media/image62.sv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9.svg" Type="http://schemas.openxmlformats.org/officeDocument/2006/relationships/image"/><Relationship Id="rId11" Target="../media/image80.png" Type="http://schemas.openxmlformats.org/officeDocument/2006/relationships/image"/><Relationship Id="rId12" Target="../media/image81.svg" Type="http://schemas.openxmlformats.org/officeDocument/2006/relationships/image"/><Relationship Id="rId13" Target="../media/image82.png" Type="http://schemas.openxmlformats.org/officeDocument/2006/relationships/image"/><Relationship Id="rId14" Target="../media/image83.svg" Type="http://schemas.openxmlformats.org/officeDocument/2006/relationships/image"/><Relationship Id="rId15" Target="../media/image84.png" Type="http://schemas.openxmlformats.org/officeDocument/2006/relationships/image"/><Relationship Id="rId16" Target="../media/image85.svg" Type="http://schemas.openxmlformats.org/officeDocument/2006/relationships/image"/><Relationship Id="rId17" Target="../media/image86.png" Type="http://schemas.openxmlformats.org/officeDocument/2006/relationships/image"/><Relationship Id="rId18" Target="../media/image87.svg" Type="http://schemas.openxmlformats.org/officeDocument/2006/relationships/image"/><Relationship Id="rId2" Target="../media/image13.jpeg" Type="http://schemas.openxmlformats.org/officeDocument/2006/relationships/image"/><Relationship Id="rId3" Target="../media/image74.png" Type="http://schemas.openxmlformats.org/officeDocument/2006/relationships/image"/><Relationship Id="rId4" Target="../media/image75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76.png" Type="http://schemas.openxmlformats.org/officeDocument/2006/relationships/image"/><Relationship Id="rId8" Target="../media/image77.svg" Type="http://schemas.openxmlformats.org/officeDocument/2006/relationships/image"/><Relationship Id="rId9" Target="../media/image7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2.svg" Type="http://schemas.openxmlformats.org/officeDocument/2006/relationships/image"/><Relationship Id="rId11" Target="../media/image93.png" Type="http://schemas.openxmlformats.org/officeDocument/2006/relationships/image"/><Relationship Id="rId12" Target="../media/image94.svg" Type="http://schemas.openxmlformats.org/officeDocument/2006/relationships/image"/><Relationship Id="rId13" Target="../media/image95.png" Type="http://schemas.openxmlformats.org/officeDocument/2006/relationships/image"/><Relationship Id="rId14" Target="../media/image96.svg" Type="http://schemas.openxmlformats.org/officeDocument/2006/relationships/image"/><Relationship Id="rId15" Target="../media/image97.png" Type="http://schemas.openxmlformats.org/officeDocument/2006/relationships/image"/><Relationship Id="rId16" Target="../media/image98.svg" Type="http://schemas.openxmlformats.org/officeDocument/2006/relationships/image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88.png" Type="http://schemas.openxmlformats.org/officeDocument/2006/relationships/image"/><Relationship Id="rId7" Target="../media/image89.png" Type="http://schemas.openxmlformats.org/officeDocument/2006/relationships/image"/><Relationship Id="rId8" Target="../media/image90.svg" Type="http://schemas.openxmlformats.org/officeDocument/2006/relationships/image"/><Relationship Id="rId9" Target="../media/image9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6.svg" Type="http://schemas.openxmlformats.org/officeDocument/2006/relationships/image"/><Relationship Id="rId11" Target="../media/image107.png" Type="http://schemas.openxmlformats.org/officeDocument/2006/relationships/image"/><Relationship Id="rId12" Target="../media/image108.svg" Type="http://schemas.openxmlformats.org/officeDocument/2006/relationships/image"/><Relationship Id="rId13" Target="../media/image109.png" Type="http://schemas.openxmlformats.org/officeDocument/2006/relationships/image"/><Relationship Id="rId14" Target="../media/image110.svg" Type="http://schemas.openxmlformats.org/officeDocument/2006/relationships/image"/><Relationship Id="rId2" Target="../media/image13.jpeg" Type="http://schemas.openxmlformats.org/officeDocument/2006/relationships/image"/><Relationship Id="rId3" Target="../media/image99.png" Type="http://schemas.openxmlformats.org/officeDocument/2006/relationships/image"/><Relationship Id="rId4" Target="../media/image100.svg" Type="http://schemas.openxmlformats.org/officeDocument/2006/relationships/image"/><Relationship Id="rId5" Target="../media/image101.png" Type="http://schemas.openxmlformats.org/officeDocument/2006/relationships/image"/><Relationship Id="rId6" Target="../media/image102.svg" Type="http://schemas.openxmlformats.org/officeDocument/2006/relationships/image"/><Relationship Id="rId7" Target="../media/image103.png" Type="http://schemas.openxmlformats.org/officeDocument/2006/relationships/image"/><Relationship Id="rId8" Target="../media/image104.svg" Type="http://schemas.openxmlformats.org/officeDocument/2006/relationships/image"/><Relationship Id="rId9" Target="../media/image10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4.svg" Type="http://schemas.openxmlformats.org/officeDocument/2006/relationships/image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111.png" Type="http://schemas.openxmlformats.org/officeDocument/2006/relationships/image"/><Relationship Id="rId8" Target="../media/image112.svg" Type="http://schemas.openxmlformats.org/officeDocument/2006/relationships/image"/><Relationship Id="rId9" Target="../media/image1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11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116.jpeg" Type="http://schemas.openxmlformats.org/officeDocument/2006/relationships/image"/><Relationship Id="rId8" Target="../media/image117.png" Type="http://schemas.openxmlformats.org/officeDocument/2006/relationships/image"/><Relationship Id="rId9" Target="../media/image11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67.png" Type="http://schemas.openxmlformats.org/officeDocument/2006/relationships/image"/><Relationship Id="rId8" Target="../media/image11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120.png" Type="http://schemas.openxmlformats.org/officeDocument/2006/relationships/image"/><Relationship Id="rId8" Target="../media/image121.png" Type="http://schemas.openxmlformats.org/officeDocument/2006/relationships/image"/><Relationship Id="rId9" Target="../media/image12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123.png" Type="http://schemas.openxmlformats.org/officeDocument/2006/relationships/image"/><Relationship Id="rId8" Target="../media/image12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25.png" Type="http://schemas.openxmlformats.org/officeDocument/2006/relationships/image"/><Relationship Id="rId6" Target="../media/image126.svg" Type="http://schemas.openxmlformats.org/officeDocument/2006/relationships/image"/><Relationship Id="rId7" Target="../media/image127.png" Type="http://schemas.openxmlformats.org/officeDocument/2006/relationships/image"/><Relationship Id="rId8" Target="../media/image12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663033" y="6195861"/>
            <a:ext cx="6914093" cy="5028432"/>
          </a:xfrm>
          <a:custGeom>
            <a:avLst/>
            <a:gdLst/>
            <a:ahLst/>
            <a:cxnLst/>
            <a:rect r="r" b="b" t="t" l="l"/>
            <a:pathLst>
              <a:path h="5028432" w="6914093">
                <a:moveTo>
                  <a:pt x="0" y="0"/>
                </a:moveTo>
                <a:lnTo>
                  <a:pt x="6914093" y="0"/>
                </a:lnTo>
                <a:lnTo>
                  <a:pt x="6914093" y="5028431"/>
                </a:lnTo>
                <a:lnTo>
                  <a:pt x="0" y="502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56379" y="5404911"/>
            <a:ext cx="8246933" cy="6247677"/>
          </a:xfrm>
          <a:custGeom>
            <a:avLst/>
            <a:gdLst/>
            <a:ahLst/>
            <a:cxnLst/>
            <a:rect r="r" b="b" t="t" l="l"/>
            <a:pathLst>
              <a:path h="6247677" w="8246933">
                <a:moveTo>
                  <a:pt x="0" y="0"/>
                </a:moveTo>
                <a:lnTo>
                  <a:pt x="8246933" y="0"/>
                </a:lnTo>
                <a:lnTo>
                  <a:pt x="8246933" y="6247677"/>
                </a:lnTo>
                <a:lnTo>
                  <a:pt x="0" y="62476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2394" y="-1256409"/>
            <a:ext cx="8947660" cy="8229600"/>
          </a:xfrm>
          <a:custGeom>
            <a:avLst/>
            <a:gdLst/>
            <a:ahLst/>
            <a:cxnLst/>
            <a:rect r="r" b="b" t="t" l="l"/>
            <a:pathLst>
              <a:path h="8229600" w="8947660">
                <a:moveTo>
                  <a:pt x="0" y="0"/>
                </a:moveTo>
                <a:lnTo>
                  <a:pt x="8947660" y="0"/>
                </a:lnTo>
                <a:lnTo>
                  <a:pt x="89476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372" r="0" b="-137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91875" y="-989526"/>
            <a:ext cx="10618839" cy="8229600"/>
          </a:xfrm>
          <a:custGeom>
            <a:avLst/>
            <a:gdLst/>
            <a:ahLst/>
            <a:cxnLst/>
            <a:rect r="r" b="b" t="t" l="l"/>
            <a:pathLst>
              <a:path h="8229600" w="10618839">
                <a:moveTo>
                  <a:pt x="0" y="0"/>
                </a:moveTo>
                <a:lnTo>
                  <a:pt x="10618838" y="0"/>
                </a:lnTo>
                <a:lnTo>
                  <a:pt x="106188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871842" y="4595277"/>
            <a:ext cx="9584536" cy="8229600"/>
          </a:xfrm>
          <a:custGeom>
            <a:avLst/>
            <a:gdLst/>
            <a:ahLst/>
            <a:cxnLst/>
            <a:rect r="r" b="b" t="t" l="l"/>
            <a:pathLst>
              <a:path h="8229600" w="9584536">
                <a:moveTo>
                  <a:pt x="0" y="0"/>
                </a:moveTo>
                <a:lnTo>
                  <a:pt x="9584537" y="0"/>
                </a:lnTo>
                <a:lnTo>
                  <a:pt x="95845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6048" r="0" b="-6048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308980" y="-1652824"/>
            <a:ext cx="8905028" cy="5575060"/>
          </a:xfrm>
          <a:custGeom>
            <a:avLst/>
            <a:gdLst/>
            <a:ahLst/>
            <a:cxnLst/>
            <a:rect r="r" b="b" t="t" l="l"/>
            <a:pathLst>
              <a:path h="5575060" w="8905028">
                <a:moveTo>
                  <a:pt x="0" y="0"/>
                </a:moveTo>
                <a:lnTo>
                  <a:pt x="8905029" y="0"/>
                </a:lnTo>
                <a:lnTo>
                  <a:pt x="8905029" y="5575060"/>
                </a:lnTo>
                <a:lnTo>
                  <a:pt x="0" y="5575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3495846">
            <a:off x="-3929800" y="-2685694"/>
            <a:ext cx="5243739" cy="7338566"/>
          </a:xfrm>
          <a:custGeom>
            <a:avLst/>
            <a:gdLst/>
            <a:ahLst/>
            <a:cxnLst/>
            <a:rect r="r" b="b" t="t" l="l"/>
            <a:pathLst>
              <a:path h="7338566" w="5243739">
                <a:moveTo>
                  <a:pt x="0" y="0"/>
                </a:moveTo>
                <a:lnTo>
                  <a:pt x="5243739" y="0"/>
                </a:lnTo>
                <a:lnTo>
                  <a:pt x="5243739" y="7338565"/>
                </a:lnTo>
                <a:lnTo>
                  <a:pt x="0" y="7338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79903" y="4293408"/>
            <a:ext cx="10850017" cy="1519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39"/>
              </a:lnSpc>
            </a:pPr>
            <a:r>
              <a:rPr lang="en-US" sz="8813" spc="-176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La Pola de Gordón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06302" y="3301525"/>
            <a:ext cx="8075396" cy="1519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302"/>
              </a:lnSpc>
            </a:pPr>
            <a:r>
              <a:rPr lang="en-US" sz="878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IESO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45521" y="6560491"/>
            <a:ext cx="6639489" cy="679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2"/>
              </a:lnSpc>
            </a:pPr>
            <a:r>
              <a:rPr lang="en-US" sz="3994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Curso 25 _ 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75437" y="2725793"/>
            <a:ext cx="3320006" cy="5572849"/>
            <a:chOff x="0" y="0"/>
            <a:chExt cx="1415529" cy="23760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15529" cy="2376060"/>
            </a:xfrm>
            <a:custGeom>
              <a:avLst/>
              <a:gdLst/>
              <a:ahLst/>
              <a:cxnLst/>
              <a:rect r="r" b="b" t="t" l="l"/>
              <a:pathLst>
                <a:path h="2376060" w="1415529">
                  <a:moveTo>
                    <a:pt x="72289" y="0"/>
                  </a:moveTo>
                  <a:lnTo>
                    <a:pt x="1343240" y="0"/>
                  </a:lnTo>
                  <a:cubicBezTo>
                    <a:pt x="1383165" y="0"/>
                    <a:pt x="1415529" y="32365"/>
                    <a:pt x="1415529" y="72289"/>
                  </a:cubicBezTo>
                  <a:lnTo>
                    <a:pt x="1415529" y="2303771"/>
                  </a:lnTo>
                  <a:cubicBezTo>
                    <a:pt x="1415529" y="2343695"/>
                    <a:pt x="1383165" y="2376060"/>
                    <a:pt x="1343240" y="2376060"/>
                  </a:cubicBezTo>
                  <a:lnTo>
                    <a:pt x="72289" y="2376060"/>
                  </a:lnTo>
                  <a:cubicBezTo>
                    <a:pt x="53117" y="2376060"/>
                    <a:pt x="34730" y="2368443"/>
                    <a:pt x="21173" y="2354887"/>
                  </a:cubicBezTo>
                  <a:cubicBezTo>
                    <a:pt x="7616" y="2341330"/>
                    <a:pt x="0" y="2322943"/>
                    <a:pt x="0" y="2303771"/>
                  </a:cubicBezTo>
                  <a:lnTo>
                    <a:pt x="0" y="72289"/>
                  </a:lnTo>
                  <a:cubicBezTo>
                    <a:pt x="0" y="53117"/>
                    <a:pt x="7616" y="34730"/>
                    <a:pt x="21173" y="21173"/>
                  </a:cubicBezTo>
                  <a:cubicBezTo>
                    <a:pt x="34730" y="7616"/>
                    <a:pt x="53117" y="0"/>
                    <a:pt x="7228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415529" cy="24236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647867" y="2725793"/>
            <a:ext cx="3320006" cy="5572849"/>
            <a:chOff x="0" y="0"/>
            <a:chExt cx="1415529" cy="23760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15529" cy="2376060"/>
            </a:xfrm>
            <a:custGeom>
              <a:avLst/>
              <a:gdLst/>
              <a:ahLst/>
              <a:cxnLst/>
              <a:rect r="r" b="b" t="t" l="l"/>
              <a:pathLst>
                <a:path h="2376060" w="1415529">
                  <a:moveTo>
                    <a:pt x="72289" y="0"/>
                  </a:moveTo>
                  <a:lnTo>
                    <a:pt x="1343240" y="0"/>
                  </a:lnTo>
                  <a:cubicBezTo>
                    <a:pt x="1383165" y="0"/>
                    <a:pt x="1415529" y="32365"/>
                    <a:pt x="1415529" y="72289"/>
                  </a:cubicBezTo>
                  <a:lnTo>
                    <a:pt x="1415529" y="2303771"/>
                  </a:lnTo>
                  <a:cubicBezTo>
                    <a:pt x="1415529" y="2343695"/>
                    <a:pt x="1383165" y="2376060"/>
                    <a:pt x="1343240" y="2376060"/>
                  </a:cubicBezTo>
                  <a:lnTo>
                    <a:pt x="72289" y="2376060"/>
                  </a:lnTo>
                  <a:cubicBezTo>
                    <a:pt x="53117" y="2376060"/>
                    <a:pt x="34730" y="2368443"/>
                    <a:pt x="21173" y="2354887"/>
                  </a:cubicBezTo>
                  <a:cubicBezTo>
                    <a:pt x="7616" y="2341330"/>
                    <a:pt x="0" y="2322943"/>
                    <a:pt x="0" y="2303771"/>
                  </a:cubicBezTo>
                  <a:lnTo>
                    <a:pt x="0" y="72289"/>
                  </a:lnTo>
                  <a:cubicBezTo>
                    <a:pt x="0" y="53117"/>
                    <a:pt x="7616" y="34730"/>
                    <a:pt x="21173" y="21173"/>
                  </a:cubicBezTo>
                  <a:cubicBezTo>
                    <a:pt x="34730" y="7616"/>
                    <a:pt x="53117" y="0"/>
                    <a:pt x="7228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415529" cy="24236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973505" y="6935263"/>
            <a:ext cx="2664364" cy="329412"/>
          </a:xfrm>
          <a:custGeom>
            <a:avLst/>
            <a:gdLst/>
            <a:ahLst/>
            <a:cxnLst/>
            <a:rect r="r" b="b" t="t" l="l"/>
            <a:pathLst>
              <a:path h="329412" w="2664364">
                <a:moveTo>
                  <a:pt x="0" y="0"/>
                </a:moveTo>
                <a:lnTo>
                  <a:pt x="2664364" y="0"/>
                </a:lnTo>
                <a:lnTo>
                  <a:pt x="2664364" y="329412"/>
                </a:lnTo>
                <a:lnTo>
                  <a:pt x="0" y="329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321327" y="2725793"/>
            <a:ext cx="3320006" cy="5628605"/>
            <a:chOff x="0" y="0"/>
            <a:chExt cx="1415529" cy="239983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15529" cy="2399832"/>
            </a:xfrm>
            <a:custGeom>
              <a:avLst/>
              <a:gdLst/>
              <a:ahLst/>
              <a:cxnLst/>
              <a:rect r="r" b="b" t="t" l="l"/>
              <a:pathLst>
                <a:path h="2399832" w="1415529">
                  <a:moveTo>
                    <a:pt x="72289" y="0"/>
                  </a:moveTo>
                  <a:lnTo>
                    <a:pt x="1343240" y="0"/>
                  </a:lnTo>
                  <a:cubicBezTo>
                    <a:pt x="1383165" y="0"/>
                    <a:pt x="1415529" y="32365"/>
                    <a:pt x="1415529" y="72289"/>
                  </a:cubicBezTo>
                  <a:lnTo>
                    <a:pt x="1415529" y="2327543"/>
                  </a:lnTo>
                  <a:cubicBezTo>
                    <a:pt x="1415529" y="2367467"/>
                    <a:pt x="1383165" y="2399832"/>
                    <a:pt x="1343240" y="2399832"/>
                  </a:cubicBezTo>
                  <a:lnTo>
                    <a:pt x="72289" y="2399832"/>
                  </a:lnTo>
                  <a:cubicBezTo>
                    <a:pt x="53117" y="2399832"/>
                    <a:pt x="34730" y="2392216"/>
                    <a:pt x="21173" y="2378659"/>
                  </a:cubicBezTo>
                  <a:cubicBezTo>
                    <a:pt x="7616" y="2365102"/>
                    <a:pt x="0" y="2346715"/>
                    <a:pt x="0" y="2327543"/>
                  </a:cubicBezTo>
                  <a:lnTo>
                    <a:pt x="0" y="72289"/>
                  </a:lnTo>
                  <a:cubicBezTo>
                    <a:pt x="0" y="53117"/>
                    <a:pt x="7616" y="34730"/>
                    <a:pt x="21173" y="21173"/>
                  </a:cubicBezTo>
                  <a:cubicBezTo>
                    <a:pt x="34730" y="7616"/>
                    <a:pt x="53117" y="0"/>
                    <a:pt x="7228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415529" cy="2447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649148" y="6972550"/>
            <a:ext cx="2664364" cy="329412"/>
          </a:xfrm>
          <a:custGeom>
            <a:avLst/>
            <a:gdLst/>
            <a:ahLst/>
            <a:cxnLst/>
            <a:rect r="r" b="b" t="t" l="l"/>
            <a:pathLst>
              <a:path h="329412" w="2664364">
                <a:moveTo>
                  <a:pt x="0" y="0"/>
                </a:moveTo>
                <a:lnTo>
                  <a:pt x="2664364" y="0"/>
                </a:lnTo>
                <a:lnTo>
                  <a:pt x="2664364" y="329412"/>
                </a:lnTo>
                <a:lnTo>
                  <a:pt x="0" y="329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303257" y="6878113"/>
            <a:ext cx="2664364" cy="329412"/>
          </a:xfrm>
          <a:custGeom>
            <a:avLst/>
            <a:gdLst/>
            <a:ahLst/>
            <a:cxnLst/>
            <a:rect r="r" b="b" t="t" l="l"/>
            <a:pathLst>
              <a:path h="329412" w="2664364">
                <a:moveTo>
                  <a:pt x="0" y="0"/>
                </a:moveTo>
                <a:lnTo>
                  <a:pt x="2664365" y="0"/>
                </a:lnTo>
                <a:lnTo>
                  <a:pt x="2664365" y="329412"/>
                </a:lnTo>
                <a:lnTo>
                  <a:pt x="0" y="329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957345" y="6744287"/>
            <a:ext cx="6266893" cy="4307065"/>
          </a:xfrm>
          <a:custGeom>
            <a:avLst/>
            <a:gdLst/>
            <a:ahLst/>
            <a:cxnLst/>
            <a:rect r="r" b="b" t="t" l="l"/>
            <a:pathLst>
              <a:path h="4307065" w="6266893">
                <a:moveTo>
                  <a:pt x="0" y="0"/>
                </a:moveTo>
                <a:lnTo>
                  <a:pt x="6266894" y="0"/>
                </a:lnTo>
                <a:lnTo>
                  <a:pt x="6266894" y="4307064"/>
                </a:lnTo>
                <a:lnTo>
                  <a:pt x="0" y="43070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023959" y="6897975"/>
            <a:ext cx="4793068" cy="3485868"/>
          </a:xfrm>
          <a:custGeom>
            <a:avLst/>
            <a:gdLst/>
            <a:ahLst/>
            <a:cxnLst/>
            <a:rect r="r" b="b" t="t" l="l"/>
            <a:pathLst>
              <a:path h="3485868" w="4793068">
                <a:moveTo>
                  <a:pt x="0" y="0"/>
                </a:moveTo>
                <a:lnTo>
                  <a:pt x="4793068" y="0"/>
                </a:lnTo>
                <a:lnTo>
                  <a:pt x="4793068" y="3485868"/>
                </a:lnTo>
                <a:lnTo>
                  <a:pt x="0" y="34858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26376" y="3427131"/>
            <a:ext cx="1792766" cy="3001841"/>
          </a:xfrm>
          <a:custGeom>
            <a:avLst/>
            <a:gdLst/>
            <a:ahLst/>
            <a:cxnLst/>
            <a:rect r="r" b="b" t="t" l="l"/>
            <a:pathLst>
              <a:path h="3001841" w="1792766">
                <a:moveTo>
                  <a:pt x="0" y="0"/>
                </a:moveTo>
                <a:lnTo>
                  <a:pt x="1792766" y="0"/>
                </a:lnTo>
                <a:lnTo>
                  <a:pt x="1792766" y="3001840"/>
                </a:lnTo>
                <a:lnTo>
                  <a:pt x="0" y="30018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537687" y="3698303"/>
            <a:ext cx="1536001" cy="2730668"/>
          </a:xfrm>
          <a:custGeom>
            <a:avLst/>
            <a:gdLst/>
            <a:ahLst/>
            <a:cxnLst/>
            <a:rect r="r" b="b" t="t" l="l"/>
            <a:pathLst>
              <a:path h="2730668" w="1536001">
                <a:moveTo>
                  <a:pt x="0" y="0"/>
                </a:moveTo>
                <a:lnTo>
                  <a:pt x="1536001" y="0"/>
                </a:lnTo>
                <a:lnTo>
                  <a:pt x="1536001" y="2730668"/>
                </a:lnTo>
                <a:lnTo>
                  <a:pt x="0" y="2730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196598" y="3698303"/>
            <a:ext cx="1682964" cy="2920941"/>
          </a:xfrm>
          <a:custGeom>
            <a:avLst/>
            <a:gdLst/>
            <a:ahLst/>
            <a:cxnLst/>
            <a:rect r="r" b="b" t="t" l="l"/>
            <a:pathLst>
              <a:path h="2920941" w="1682964">
                <a:moveTo>
                  <a:pt x="0" y="0"/>
                </a:moveTo>
                <a:lnTo>
                  <a:pt x="1682964" y="0"/>
                </a:lnTo>
                <a:lnTo>
                  <a:pt x="1682964" y="2920940"/>
                </a:lnTo>
                <a:lnTo>
                  <a:pt x="0" y="29209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954546" y="1247013"/>
            <a:ext cx="12378908" cy="885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5249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Nuestro centro acoge alumnos de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973505" y="6850350"/>
            <a:ext cx="2822933" cy="4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13"/>
              </a:lnSpc>
              <a:spcBef>
                <a:spcPct val="0"/>
              </a:spcBef>
            </a:pPr>
            <a:r>
              <a:rPr lang="en-US" b="true" sz="2438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Comarca de la Tercia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637380" y="6887638"/>
            <a:ext cx="2822933" cy="4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13"/>
              </a:lnSpc>
              <a:spcBef>
                <a:spcPct val="0"/>
              </a:spcBef>
            </a:pPr>
            <a:r>
              <a:rPr lang="en-US" b="true" sz="2438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Comarca de Cármenes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223973" y="6793200"/>
            <a:ext cx="2822933" cy="4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13"/>
              </a:lnSpc>
              <a:spcBef>
                <a:spcPct val="0"/>
              </a:spcBef>
            </a:pPr>
            <a:r>
              <a:rPr lang="en-US" b="true" sz="2438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Comarca de Gordón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3129821" y="2572016"/>
            <a:ext cx="4093263" cy="5383242"/>
            <a:chOff x="0" y="0"/>
            <a:chExt cx="1745218" cy="229521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745218" cy="2295218"/>
            </a:xfrm>
            <a:custGeom>
              <a:avLst/>
              <a:gdLst/>
              <a:ahLst/>
              <a:cxnLst/>
              <a:rect r="r" b="b" t="t" l="l"/>
              <a:pathLst>
                <a:path h="2295218" w="1745218">
                  <a:moveTo>
                    <a:pt x="0" y="0"/>
                  </a:moveTo>
                  <a:lnTo>
                    <a:pt x="1745218" y="0"/>
                  </a:lnTo>
                  <a:lnTo>
                    <a:pt x="1745218" y="2295218"/>
                  </a:lnTo>
                  <a:lnTo>
                    <a:pt x="0" y="2295218"/>
                  </a:lnTo>
                  <a:close/>
                </a:path>
              </a:pathLst>
            </a:custGeom>
            <a:solidFill>
              <a:srgbClr val="FFDA7B">
                <a:alpha val="88627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1745218" cy="23428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3623422" y="2992180"/>
            <a:ext cx="3106061" cy="86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553"/>
              </a:lnSpc>
              <a:spcBef>
                <a:spcPct val="0"/>
              </a:spcBef>
            </a:pPr>
            <a:r>
              <a:rPr lang="en-US" b="true" sz="2538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Colegios de Procedencia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536683" y="2292331"/>
            <a:ext cx="3477484" cy="5223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6"/>
              </a:lnSpc>
              <a:spcBef>
                <a:spcPct val="0"/>
              </a:spcBef>
            </a:pPr>
          </a:p>
          <a:p>
            <a:pPr algn="ctr">
              <a:lnSpc>
                <a:spcPts val="3476"/>
              </a:lnSpc>
              <a:spcBef>
                <a:spcPct val="0"/>
              </a:spcBef>
            </a:pPr>
          </a:p>
          <a:p>
            <a:pPr algn="ctr">
              <a:lnSpc>
                <a:spcPts val="3476"/>
              </a:lnSpc>
              <a:spcBef>
                <a:spcPct val="0"/>
              </a:spcBef>
            </a:pPr>
          </a:p>
          <a:p>
            <a:pPr algn="ctr">
              <a:lnSpc>
                <a:spcPts val="3476"/>
              </a:lnSpc>
              <a:spcBef>
                <a:spcPct val="0"/>
              </a:spcBef>
            </a:pPr>
          </a:p>
          <a:p>
            <a:pPr algn="ctr">
              <a:lnSpc>
                <a:spcPts val="3476"/>
              </a:lnSpc>
              <a:spcBef>
                <a:spcPct val="0"/>
              </a:spcBef>
            </a:pPr>
            <a:r>
              <a:rPr lang="en-US" b="true" sz="2483">
                <a:solidFill>
                  <a:srgbClr val="01070A"/>
                </a:solidFill>
                <a:latin typeface="Dosis Medium"/>
                <a:ea typeface="Dosis Medium"/>
                <a:cs typeface="Dosis Medium"/>
                <a:sym typeface="Dosis Medium"/>
              </a:rPr>
              <a:t>C.P Santa María de Arbás - Villamanín</a:t>
            </a:r>
          </a:p>
          <a:p>
            <a:pPr algn="ctr">
              <a:lnSpc>
                <a:spcPts val="3476"/>
              </a:lnSpc>
              <a:spcBef>
                <a:spcPct val="0"/>
              </a:spcBef>
            </a:pPr>
          </a:p>
          <a:p>
            <a:pPr algn="ctr">
              <a:lnSpc>
                <a:spcPts val="3476"/>
              </a:lnSpc>
              <a:spcBef>
                <a:spcPct val="0"/>
              </a:spcBef>
            </a:pPr>
            <a:r>
              <a:rPr lang="en-US" b="true" sz="2483">
                <a:solidFill>
                  <a:srgbClr val="01070A"/>
                </a:solidFill>
                <a:latin typeface="Dosis Medium"/>
                <a:ea typeface="Dosis Medium"/>
                <a:cs typeface="Dosis Medium"/>
                <a:sym typeface="Dosis Medium"/>
              </a:rPr>
              <a:t>C.P. San Miguel Arcángel - Ciñera</a:t>
            </a:r>
          </a:p>
          <a:p>
            <a:pPr algn="ctr">
              <a:lnSpc>
                <a:spcPts val="3476"/>
              </a:lnSpc>
              <a:spcBef>
                <a:spcPct val="0"/>
              </a:spcBef>
            </a:pPr>
          </a:p>
          <a:p>
            <a:pPr algn="ctr">
              <a:lnSpc>
                <a:spcPts val="3476"/>
              </a:lnSpc>
              <a:spcBef>
                <a:spcPct val="0"/>
              </a:spcBef>
            </a:pPr>
            <a:r>
              <a:rPr lang="en-US" b="true" sz="2483">
                <a:solidFill>
                  <a:srgbClr val="01070A"/>
                </a:solidFill>
                <a:latin typeface="Dosis Medium"/>
                <a:ea typeface="Dosis Medium"/>
                <a:cs typeface="Dosis Medium"/>
                <a:sym typeface="Dosis Medium"/>
              </a:rPr>
              <a:t>C.P. Federico Garcia Lorca - La Pola de Gordón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3180381" y="1670515"/>
            <a:ext cx="13293258" cy="6945971"/>
            <a:chOff x="0" y="0"/>
            <a:chExt cx="3501105" cy="18293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829391"/>
            </a:xfrm>
            <a:custGeom>
              <a:avLst/>
              <a:gdLst/>
              <a:ahLst/>
              <a:cxnLst/>
              <a:rect r="r" b="b" t="t" l="l"/>
              <a:pathLst>
                <a:path h="1829391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822985"/>
                  </a:lnTo>
                  <a:cubicBezTo>
                    <a:pt x="3501105" y="1826523"/>
                    <a:pt x="3498237" y="1829391"/>
                    <a:pt x="3494699" y="1829391"/>
                  </a:cubicBezTo>
                  <a:lnTo>
                    <a:pt x="6406" y="1829391"/>
                  </a:lnTo>
                  <a:cubicBezTo>
                    <a:pt x="4707" y="1829391"/>
                    <a:pt x="3078" y="1828716"/>
                    <a:pt x="1876" y="1827515"/>
                  </a:cubicBezTo>
                  <a:cubicBezTo>
                    <a:pt x="675" y="1826314"/>
                    <a:pt x="0" y="1824684"/>
                    <a:pt x="0" y="1822985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770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-341897">
            <a:off x="4572871" y="2356804"/>
            <a:ext cx="7815138" cy="561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6"/>
              </a:lnSpc>
            </a:pPr>
            <a:r>
              <a:rPr lang="en-US" sz="2440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- </a:t>
            </a: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Lengua Castellana y Literatura : 2 Profesores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Lengua Extranjera (Inglés y Francés) : 3 Profesores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Profesores Matemáticas y Economía: 3 Profesores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Profesores C. Sociales, Geografía e Historia: 2 Profesores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Profesores C. Naturales : 1 Profesor 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Física y Química: 1 Profesor 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Educación Física: 2 Profesores 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Educación Plástica y Visual: 1 Profesor 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Música : 1 Profesor 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Tecnología 1 Profesores 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Orientador : 1 Profesor</a:t>
            </a:r>
          </a:p>
          <a:p>
            <a:pPr algn="l">
              <a:lnSpc>
                <a:spcPts val="3416"/>
              </a:lnSpc>
            </a:pPr>
            <a:r>
              <a:rPr lang="en-US" sz="2440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Audición y Lenguaje y Pedagogía Terapéutica 1 Profesor</a:t>
            </a:r>
          </a:p>
          <a:p>
            <a:pPr algn="l">
              <a:lnSpc>
                <a:spcPts val="3416"/>
              </a:lnSpc>
              <a:spcBef>
                <a:spcPct val="0"/>
              </a:spcBef>
            </a:pPr>
            <a:r>
              <a:rPr lang="en-US" b="true" sz="2440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- Profesor Religión : 1 Profesor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296727" y="1314623"/>
            <a:ext cx="4326044" cy="2314434"/>
          </a:xfrm>
          <a:custGeom>
            <a:avLst/>
            <a:gdLst/>
            <a:ahLst/>
            <a:cxnLst/>
            <a:rect r="r" b="b" t="t" l="l"/>
            <a:pathLst>
              <a:path h="2314434" w="4326044">
                <a:moveTo>
                  <a:pt x="0" y="0"/>
                </a:moveTo>
                <a:lnTo>
                  <a:pt x="4326044" y="0"/>
                </a:lnTo>
                <a:lnTo>
                  <a:pt x="4326044" y="2314434"/>
                </a:lnTo>
                <a:lnTo>
                  <a:pt x="0" y="23144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0642" y="138790"/>
            <a:ext cx="17586716" cy="985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165"/>
              </a:lnSpc>
              <a:spcBef>
                <a:spcPct val="0"/>
              </a:spcBef>
            </a:pPr>
            <a:r>
              <a:rPr lang="en-US" sz="58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Nuestro centro está formado por 20 profesores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93123">
            <a:off x="1897558" y="3281266"/>
            <a:ext cx="3283874" cy="5122453"/>
            <a:chOff x="0" y="0"/>
            <a:chExt cx="1006794" cy="15704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6794" cy="1570479"/>
            </a:xfrm>
            <a:custGeom>
              <a:avLst/>
              <a:gdLst/>
              <a:ahLst/>
              <a:cxnLst/>
              <a:rect r="r" b="b" t="t" l="l"/>
              <a:pathLst>
                <a:path h="1570479" w="1006794">
                  <a:moveTo>
                    <a:pt x="16503" y="0"/>
                  </a:moveTo>
                  <a:lnTo>
                    <a:pt x="990291" y="0"/>
                  </a:lnTo>
                  <a:cubicBezTo>
                    <a:pt x="999405" y="0"/>
                    <a:pt x="1006794" y="7389"/>
                    <a:pt x="1006794" y="16503"/>
                  </a:cubicBezTo>
                  <a:lnTo>
                    <a:pt x="1006794" y="1553976"/>
                  </a:lnTo>
                  <a:cubicBezTo>
                    <a:pt x="1006794" y="1563090"/>
                    <a:pt x="999405" y="1570479"/>
                    <a:pt x="990291" y="1570479"/>
                  </a:cubicBezTo>
                  <a:lnTo>
                    <a:pt x="16503" y="1570479"/>
                  </a:lnTo>
                  <a:cubicBezTo>
                    <a:pt x="7389" y="1570479"/>
                    <a:pt x="0" y="1563090"/>
                    <a:pt x="0" y="1553976"/>
                  </a:cubicBezTo>
                  <a:lnTo>
                    <a:pt x="0" y="16503"/>
                  </a:lnTo>
                  <a:cubicBezTo>
                    <a:pt x="0" y="7389"/>
                    <a:pt x="7389" y="0"/>
                    <a:pt x="16503" y="0"/>
                  </a:cubicBez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06794" cy="16181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21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95706" y="3150740"/>
            <a:ext cx="3283874" cy="5202453"/>
            <a:chOff x="0" y="0"/>
            <a:chExt cx="1006794" cy="159500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06794" cy="1595006"/>
            </a:xfrm>
            <a:custGeom>
              <a:avLst/>
              <a:gdLst/>
              <a:ahLst/>
              <a:cxnLst/>
              <a:rect r="r" b="b" t="t" l="l"/>
              <a:pathLst>
                <a:path h="1595006" w="1006794">
                  <a:moveTo>
                    <a:pt x="25933" y="0"/>
                  </a:moveTo>
                  <a:lnTo>
                    <a:pt x="980861" y="0"/>
                  </a:lnTo>
                  <a:cubicBezTo>
                    <a:pt x="987739" y="0"/>
                    <a:pt x="994335" y="2732"/>
                    <a:pt x="999198" y="7596"/>
                  </a:cubicBezTo>
                  <a:cubicBezTo>
                    <a:pt x="1004062" y="12459"/>
                    <a:pt x="1006794" y="19055"/>
                    <a:pt x="1006794" y="25933"/>
                  </a:cubicBezTo>
                  <a:lnTo>
                    <a:pt x="1006794" y="1569073"/>
                  </a:lnTo>
                  <a:cubicBezTo>
                    <a:pt x="1006794" y="1575951"/>
                    <a:pt x="1004062" y="1582547"/>
                    <a:pt x="999198" y="1587410"/>
                  </a:cubicBezTo>
                  <a:cubicBezTo>
                    <a:pt x="994335" y="1592274"/>
                    <a:pt x="987739" y="1595006"/>
                    <a:pt x="980861" y="1595006"/>
                  </a:cubicBezTo>
                  <a:lnTo>
                    <a:pt x="25933" y="1595006"/>
                  </a:lnTo>
                  <a:cubicBezTo>
                    <a:pt x="19055" y="1595006"/>
                    <a:pt x="12459" y="1592274"/>
                    <a:pt x="7596" y="1587410"/>
                  </a:cubicBezTo>
                  <a:cubicBezTo>
                    <a:pt x="2732" y="1582547"/>
                    <a:pt x="0" y="1575951"/>
                    <a:pt x="0" y="1569073"/>
                  </a:cubicBezTo>
                  <a:lnTo>
                    <a:pt x="0" y="25933"/>
                  </a:lnTo>
                  <a:cubicBezTo>
                    <a:pt x="0" y="19055"/>
                    <a:pt x="2732" y="12459"/>
                    <a:pt x="7596" y="7596"/>
                  </a:cubicBezTo>
                  <a:cubicBezTo>
                    <a:pt x="12459" y="2732"/>
                    <a:pt x="19055" y="0"/>
                    <a:pt x="2593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006794" cy="1642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78655">
            <a:off x="2561380" y="2956369"/>
            <a:ext cx="1752527" cy="388742"/>
          </a:xfrm>
          <a:custGeom>
            <a:avLst/>
            <a:gdLst/>
            <a:ahLst/>
            <a:cxnLst/>
            <a:rect r="r" b="b" t="t" l="l"/>
            <a:pathLst>
              <a:path h="388742" w="1752527">
                <a:moveTo>
                  <a:pt x="0" y="0"/>
                </a:moveTo>
                <a:lnTo>
                  <a:pt x="1752527" y="0"/>
                </a:lnTo>
                <a:lnTo>
                  <a:pt x="1752527" y="388742"/>
                </a:lnTo>
                <a:lnTo>
                  <a:pt x="0" y="388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024394" y="2507726"/>
            <a:ext cx="2815734" cy="3212974"/>
          </a:xfrm>
          <a:custGeom>
            <a:avLst/>
            <a:gdLst/>
            <a:ahLst/>
            <a:cxnLst/>
            <a:rect r="r" b="b" t="t" l="l"/>
            <a:pathLst>
              <a:path h="3212974" w="2815734">
                <a:moveTo>
                  <a:pt x="0" y="0"/>
                </a:moveTo>
                <a:lnTo>
                  <a:pt x="2815734" y="0"/>
                </a:lnTo>
                <a:lnTo>
                  <a:pt x="2815734" y="3212974"/>
                </a:lnTo>
                <a:lnTo>
                  <a:pt x="0" y="32129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99048">
            <a:off x="5270371" y="4394642"/>
            <a:ext cx="2287365" cy="777704"/>
          </a:xfrm>
          <a:custGeom>
            <a:avLst/>
            <a:gdLst/>
            <a:ahLst/>
            <a:cxnLst/>
            <a:rect r="r" b="b" t="t" l="l"/>
            <a:pathLst>
              <a:path h="777704" w="2287365">
                <a:moveTo>
                  <a:pt x="0" y="0"/>
                </a:moveTo>
                <a:lnTo>
                  <a:pt x="2287365" y="0"/>
                </a:lnTo>
                <a:lnTo>
                  <a:pt x="2287365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843482">
            <a:off x="5166969" y="6013813"/>
            <a:ext cx="2287365" cy="777704"/>
          </a:xfrm>
          <a:custGeom>
            <a:avLst/>
            <a:gdLst/>
            <a:ahLst/>
            <a:cxnLst/>
            <a:rect r="r" b="b" t="t" l="l"/>
            <a:pathLst>
              <a:path h="777704" w="2287365">
                <a:moveTo>
                  <a:pt x="0" y="0"/>
                </a:moveTo>
                <a:lnTo>
                  <a:pt x="2287365" y="0"/>
                </a:lnTo>
                <a:lnTo>
                  <a:pt x="2287365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583054" y="4726446"/>
            <a:ext cx="3117680" cy="828128"/>
            <a:chOff x="0" y="0"/>
            <a:chExt cx="955841" cy="25389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55841" cy="253894"/>
            </a:xfrm>
            <a:custGeom>
              <a:avLst/>
              <a:gdLst/>
              <a:ahLst/>
              <a:cxnLst/>
              <a:rect r="r" b="b" t="t" l="l"/>
              <a:pathLst>
                <a:path h="253894" w="955841">
                  <a:moveTo>
                    <a:pt x="4966" y="0"/>
                  </a:moveTo>
                  <a:lnTo>
                    <a:pt x="950875" y="0"/>
                  </a:lnTo>
                  <a:cubicBezTo>
                    <a:pt x="953617" y="0"/>
                    <a:pt x="955841" y="2224"/>
                    <a:pt x="955841" y="4966"/>
                  </a:cubicBezTo>
                  <a:lnTo>
                    <a:pt x="955841" y="248927"/>
                  </a:lnTo>
                  <a:cubicBezTo>
                    <a:pt x="955841" y="250244"/>
                    <a:pt x="955318" y="251508"/>
                    <a:pt x="954386" y="252439"/>
                  </a:cubicBezTo>
                  <a:cubicBezTo>
                    <a:pt x="953455" y="253370"/>
                    <a:pt x="952192" y="253894"/>
                    <a:pt x="950875" y="253894"/>
                  </a:cubicBezTo>
                  <a:lnTo>
                    <a:pt x="4966" y="253894"/>
                  </a:lnTo>
                  <a:cubicBezTo>
                    <a:pt x="3649" y="253894"/>
                    <a:pt x="2386" y="253370"/>
                    <a:pt x="1455" y="252439"/>
                  </a:cubicBezTo>
                  <a:cubicBezTo>
                    <a:pt x="523" y="251508"/>
                    <a:pt x="0" y="250244"/>
                    <a:pt x="0" y="248927"/>
                  </a:cubicBezTo>
                  <a:lnTo>
                    <a:pt x="0" y="4966"/>
                  </a:lnTo>
                  <a:cubicBezTo>
                    <a:pt x="0" y="3649"/>
                    <a:pt x="523" y="2386"/>
                    <a:pt x="1455" y="1455"/>
                  </a:cubicBezTo>
                  <a:cubicBezTo>
                    <a:pt x="2386" y="523"/>
                    <a:pt x="3649" y="0"/>
                    <a:pt x="4966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955841" cy="3015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5037857" y="4584698"/>
            <a:ext cx="420277" cy="583718"/>
          </a:xfrm>
          <a:custGeom>
            <a:avLst/>
            <a:gdLst/>
            <a:ahLst/>
            <a:cxnLst/>
            <a:rect r="r" b="b" t="t" l="l"/>
            <a:pathLst>
              <a:path h="583718" w="420277">
                <a:moveTo>
                  <a:pt x="0" y="0"/>
                </a:moveTo>
                <a:lnTo>
                  <a:pt x="420277" y="0"/>
                </a:lnTo>
                <a:lnTo>
                  <a:pt x="420277" y="583718"/>
                </a:lnTo>
                <a:lnTo>
                  <a:pt x="0" y="5837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2438684" y="7944402"/>
            <a:ext cx="4013534" cy="1430778"/>
            <a:chOff x="0" y="0"/>
            <a:chExt cx="1230498" cy="4386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30498" cy="438658"/>
            </a:xfrm>
            <a:custGeom>
              <a:avLst/>
              <a:gdLst/>
              <a:ahLst/>
              <a:cxnLst/>
              <a:rect r="r" b="b" t="t" l="l"/>
              <a:pathLst>
                <a:path h="438658" w="1230498">
                  <a:moveTo>
                    <a:pt x="3858" y="0"/>
                  </a:moveTo>
                  <a:lnTo>
                    <a:pt x="1226641" y="0"/>
                  </a:lnTo>
                  <a:cubicBezTo>
                    <a:pt x="1227664" y="0"/>
                    <a:pt x="1228645" y="406"/>
                    <a:pt x="1229368" y="1130"/>
                  </a:cubicBezTo>
                  <a:cubicBezTo>
                    <a:pt x="1230092" y="1853"/>
                    <a:pt x="1230498" y="2835"/>
                    <a:pt x="1230498" y="3858"/>
                  </a:cubicBezTo>
                  <a:lnTo>
                    <a:pt x="1230498" y="434800"/>
                  </a:lnTo>
                  <a:cubicBezTo>
                    <a:pt x="1230498" y="436931"/>
                    <a:pt x="1228771" y="438658"/>
                    <a:pt x="1226641" y="438658"/>
                  </a:cubicBezTo>
                  <a:lnTo>
                    <a:pt x="3858" y="438658"/>
                  </a:lnTo>
                  <a:cubicBezTo>
                    <a:pt x="2835" y="438658"/>
                    <a:pt x="1853" y="438252"/>
                    <a:pt x="1130" y="437528"/>
                  </a:cubicBezTo>
                  <a:cubicBezTo>
                    <a:pt x="406" y="436805"/>
                    <a:pt x="0" y="435824"/>
                    <a:pt x="0" y="434800"/>
                  </a:cubicBezTo>
                  <a:lnTo>
                    <a:pt x="0" y="3858"/>
                  </a:lnTo>
                  <a:cubicBezTo>
                    <a:pt x="0" y="1727"/>
                    <a:pt x="1727" y="0"/>
                    <a:pt x="3858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230498" cy="4862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5804710" y="7763887"/>
            <a:ext cx="585624" cy="813367"/>
          </a:xfrm>
          <a:custGeom>
            <a:avLst/>
            <a:gdLst/>
            <a:ahLst/>
            <a:cxnLst/>
            <a:rect r="r" b="b" t="t" l="l"/>
            <a:pathLst>
              <a:path h="813367" w="585624">
                <a:moveTo>
                  <a:pt x="0" y="0"/>
                </a:moveTo>
                <a:lnTo>
                  <a:pt x="585624" y="0"/>
                </a:lnTo>
                <a:lnTo>
                  <a:pt x="585624" y="813367"/>
                </a:lnTo>
                <a:lnTo>
                  <a:pt x="0" y="8133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053616" y="8353193"/>
            <a:ext cx="1480751" cy="1548314"/>
          </a:xfrm>
          <a:custGeom>
            <a:avLst/>
            <a:gdLst/>
            <a:ahLst/>
            <a:cxnLst/>
            <a:rect r="r" b="b" t="t" l="l"/>
            <a:pathLst>
              <a:path h="1548314" w="1480751">
                <a:moveTo>
                  <a:pt x="0" y="0"/>
                </a:moveTo>
                <a:lnTo>
                  <a:pt x="1480751" y="0"/>
                </a:lnTo>
                <a:lnTo>
                  <a:pt x="1480751" y="1548314"/>
                </a:lnTo>
                <a:lnTo>
                  <a:pt x="0" y="1548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248239" y="6402665"/>
            <a:ext cx="2378808" cy="1414130"/>
          </a:xfrm>
          <a:custGeom>
            <a:avLst/>
            <a:gdLst/>
            <a:ahLst/>
            <a:cxnLst/>
            <a:rect r="r" b="b" t="t" l="l"/>
            <a:pathLst>
              <a:path h="1414130" w="2378808">
                <a:moveTo>
                  <a:pt x="0" y="0"/>
                </a:moveTo>
                <a:lnTo>
                  <a:pt x="2378808" y="0"/>
                </a:lnTo>
                <a:lnTo>
                  <a:pt x="2378808" y="1414131"/>
                </a:lnTo>
                <a:lnTo>
                  <a:pt x="0" y="141413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371103" y="5693299"/>
            <a:ext cx="5076063" cy="3106643"/>
            <a:chOff x="0" y="0"/>
            <a:chExt cx="6768083" cy="414219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157308" cy="4142191"/>
            </a:xfrm>
            <a:custGeom>
              <a:avLst/>
              <a:gdLst/>
              <a:ahLst/>
              <a:cxnLst/>
              <a:rect r="r" b="b" t="t" l="l"/>
              <a:pathLst>
                <a:path h="4142191" w="4157308">
                  <a:moveTo>
                    <a:pt x="0" y="0"/>
                  </a:moveTo>
                  <a:lnTo>
                    <a:pt x="4157308" y="0"/>
                  </a:lnTo>
                  <a:lnTo>
                    <a:pt x="4157308" y="4142191"/>
                  </a:lnTo>
                  <a:lnTo>
                    <a:pt x="0" y="4142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1939625">
              <a:off x="3772596" y="2351935"/>
              <a:ext cx="3104780" cy="491120"/>
            </a:xfrm>
            <a:custGeom>
              <a:avLst/>
              <a:gdLst/>
              <a:ahLst/>
              <a:cxnLst/>
              <a:rect r="r" b="b" t="t" l="l"/>
              <a:pathLst>
                <a:path h="491120" w="3104780">
                  <a:moveTo>
                    <a:pt x="0" y="0"/>
                  </a:moveTo>
                  <a:lnTo>
                    <a:pt x="3104780" y="0"/>
                  </a:lnTo>
                  <a:lnTo>
                    <a:pt x="3104780" y="491120"/>
                  </a:lnTo>
                  <a:lnTo>
                    <a:pt x="0" y="491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227948" y="655618"/>
              <a:ext cx="2882378" cy="6851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80"/>
                </a:lnSpc>
              </a:pPr>
              <a:r>
                <a:rPr lang="en-US" sz="3371">
                  <a:solidFill>
                    <a:srgbClr val="01070A"/>
                  </a:solidFill>
                  <a:latin typeface="Carelia"/>
                  <a:ea typeface="Carelia"/>
                  <a:cs typeface="Carelia"/>
                  <a:sym typeface="Carelia"/>
                </a:rPr>
                <a:t>CCP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591758" y="1550746"/>
              <a:ext cx="2747510" cy="6326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35"/>
                </a:lnSpc>
              </a:pPr>
              <a:r>
                <a:rPr lang="en-US" sz="2882">
                  <a:solidFill>
                    <a:srgbClr val="01070A"/>
                  </a:solidFill>
                  <a:latin typeface="Dosis"/>
                  <a:ea typeface="Dosis"/>
                  <a:cs typeface="Dosis"/>
                  <a:sym typeface="Dosis"/>
                </a:rPr>
                <a:t>CLAUSTRO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591758" y="2758624"/>
              <a:ext cx="2747510" cy="6326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35"/>
                </a:lnSpc>
              </a:pPr>
              <a:r>
                <a:rPr lang="en-US" sz="2882">
                  <a:solidFill>
                    <a:srgbClr val="01070A"/>
                  </a:solidFill>
                  <a:latin typeface="Dosis"/>
                  <a:ea typeface="Dosis"/>
                  <a:cs typeface="Dosis"/>
                  <a:sym typeface="Dosis"/>
                </a:rPr>
                <a:t>PROFESORES</a:t>
              </a: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2996502">
            <a:off x="10864870" y="5993216"/>
            <a:ext cx="2647322" cy="900089"/>
          </a:xfrm>
          <a:custGeom>
            <a:avLst/>
            <a:gdLst/>
            <a:ahLst/>
            <a:cxnLst/>
            <a:rect r="r" b="b" t="t" l="l"/>
            <a:pathLst>
              <a:path h="900089" w="2647322">
                <a:moveTo>
                  <a:pt x="0" y="0"/>
                </a:moveTo>
                <a:lnTo>
                  <a:pt x="2647321" y="0"/>
                </a:lnTo>
                <a:lnTo>
                  <a:pt x="2647321" y="900090"/>
                </a:lnTo>
                <a:lnTo>
                  <a:pt x="0" y="9000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5992223">
            <a:off x="13443318" y="6582377"/>
            <a:ext cx="2289315" cy="362128"/>
          </a:xfrm>
          <a:custGeom>
            <a:avLst/>
            <a:gdLst/>
            <a:ahLst/>
            <a:cxnLst/>
            <a:rect r="r" b="b" t="t" l="l"/>
            <a:pathLst>
              <a:path h="362128" w="2289315">
                <a:moveTo>
                  <a:pt x="0" y="0"/>
                </a:moveTo>
                <a:lnTo>
                  <a:pt x="2289315" y="0"/>
                </a:lnTo>
                <a:lnTo>
                  <a:pt x="2289315" y="362128"/>
                </a:lnTo>
                <a:lnTo>
                  <a:pt x="0" y="36212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2843482">
            <a:off x="5154537" y="7860014"/>
            <a:ext cx="1439212" cy="489332"/>
          </a:xfrm>
          <a:custGeom>
            <a:avLst/>
            <a:gdLst/>
            <a:ahLst/>
            <a:cxnLst/>
            <a:rect r="r" b="b" t="t" l="l"/>
            <a:pathLst>
              <a:path h="489332" w="1439212">
                <a:moveTo>
                  <a:pt x="0" y="0"/>
                </a:moveTo>
                <a:lnTo>
                  <a:pt x="1439211" y="0"/>
                </a:lnTo>
                <a:lnTo>
                  <a:pt x="1439211" y="489332"/>
                </a:lnTo>
                <a:lnTo>
                  <a:pt x="0" y="489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266559" y="848691"/>
            <a:ext cx="11180607" cy="811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32"/>
              </a:lnSpc>
              <a:spcBef>
                <a:spcPct val="0"/>
              </a:spcBef>
            </a:pPr>
            <a:r>
              <a:rPr lang="en-US" sz="4808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Organización general del centro</a:t>
            </a:r>
          </a:p>
        </p:txBody>
      </p:sp>
      <p:sp>
        <p:nvSpPr>
          <p:cNvPr name="AutoShape 33" id="33"/>
          <p:cNvSpPr/>
          <p:nvPr/>
        </p:nvSpPr>
        <p:spPr>
          <a:xfrm>
            <a:off x="7981849" y="9220200"/>
            <a:ext cx="4206596" cy="190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34" id="34"/>
          <p:cNvSpPr/>
          <p:nvPr/>
        </p:nvSpPr>
        <p:spPr>
          <a:xfrm flipH="false" flipV="false" rot="0">
            <a:off x="14330616" y="44897"/>
            <a:ext cx="3533811" cy="3414545"/>
          </a:xfrm>
          <a:custGeom>
            <a:avLst/>
            <a:gdLst/>
            <a:ahLst/>
            <a:cxnLst/>
            <a:rect r="r" b="b" t="t" l="l"/>
            <a:pathLst>
              <a:path h="3414545" w="3533811">
                <a:moveTo>
                  <a:pt x="0" y="0"/>
                </a:moveTo>
                <a:lnTo>
                  <a:pt x="3533811" y="0"/>
                </a:lnTo>
                <a:lnTo>
                  <a:pt x="3533811" y="3414545"/>
                </a:lnTo>
                <a:lnTo>
                  <a:pt x="0" y="34145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2374428" y="4896730"/>
            <a:ext cx="3017563" cy="495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5"/>
              </a:lnSpc>
            </a:pPr>
            <a:r>
              <a:rPr lang="en-US" sz="29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AYUNTAMIENTO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101321" y="3682226"/>
            <a:ext cx="2651529" cy="339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2"/>
              </a:lnSpc>
              <a:spcBef>
                <a:spcPct val="0"/>
              </a:spcBef>
            </a:pPr>
            <a:r>
              <a:rPr lang="en-US" sz="1994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Equipo directivo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182886" y="4348638"/>
            <a:ext cx="2410089" cy="1555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1"/>
              </a:lnSpc>
            </a:pPr>
            <a:r>
              <a:rPr lang="en-US" sz="17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Directora</a:t>
            </a:r>
          </a:p>
          <a:p>
            <a:pPr algn="ctr">
              <a:lnSpc>
                <a:spcPts val="2481"/>
              </a:lnSpc>
            </a:pPr>
          </a:p>
          <a:p>
            <a:pPr algn="ctr">
              <a:lnSpc>
                <a:spcPts val="2481"/>
              </a:lnSpc>
            </a:pPr>
            <a:r>
              <a:rPr lang="en-US" sz="17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Jefe de Estudios</a:t>
            </a:r>
          </a:p>
          <a:p>
            <a:pPr algn="ctr">
              <a:lnSpc>
                <a:spcPts val="2481"/>
              </a:lnSpc>
            </a:pPr>
          </a:p>
          <a:p>
            <a:pPr algn="ctr">
              <a:lnSpc>
                <a:spcPts val="2481"/>
              </a:lnSpc>
            </a:pPr>
            <a:r>
              <a:rPr lang="en-US" sz="17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Secretario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235131" y="3411817"/>
            <a:ext cx="2161783" cy="375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9"/>
              </a:lnSpc>
              <a:spcBef>
                <a:spcPct val="0"/>
              </a:spcBef>
            </a:pPr>
            <a:r>
              <a:rPr lang="en-US" sz="2171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Alumnos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728946" y="8853154"/>
            <a:ext cx="2130092" cy="52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1"/>
              </a:lnSpc>
            </a:pPr>
            <a:r>
              <a:rPr lang="en-US" sz="30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P.A.S.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8235131" y="3948251"/>
            <a:ext cx="2161783" cy="375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9"/>
              </a:lnSpc>
              <a:spcBef>
                <a:spcPct val="0"/>
              </a:spcBef>
            </a:pPr>
            <a:r>
              <a:rPr lang="en-US" sz="2171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Padres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8235131" y="4634000"/>
            <a:ext cx="2161783" cy="375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9"/>
              </a:lnSpc>
              <a:spcBef>
                <a:spcPct val="0"/>
              </a:spcBef>
            </a:pPr>
            <a:r>
              <a:rPr lang="en-US" sz="2171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AMPA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683170" y="8305568"/>
            <a:ext cx="3017563" cy="495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5"/>
              </a:lnSpc>
            </a:pPr>
            <a:r>
              <a:rPr lang="en-US" b="true" sz="2982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CONSEJO ESCOLAR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902290" y="2781549"/>
            <a:ext cx="3320006" cy="5572849"/>
            <a:chOff x="0" y="0"/>
            <a:chExt cx="1415529" cy="23760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15529" cy="2376060"/>
            </a:xfrm>
            <a:custGeom>
              <a:avLst/>
              <a:gdLst/>
              <a:ahLst/>
              <a:cxnLst/>
              <a:rect r="r" b="b" t="t" l="l"/>
              <a:pathLst>
                <a:path h="2376060" w="1415529">
                  <a:moveTo>
                    <a:pt x="72289" y="0"/>
                  </a:moveTo>
                  <a:lnTo>
                    <a:pt x="1343240" y="0"/>
                  </a:lnTo>
                  <a:cubicBezTo>
                    <a:pt x="1383165" y="0"/>
                    <a:pt x="1415529" y="32365"/>
                    <a:pt x="1415529" y="72289"/>
                  </a:cubicBezTo>
                  <a:lnTo>
                    <a:pt x="1415529" y="2303771"/>
                  </a:lnTo>
                  <a:cubicBezTo>
                    <a:pt x="1415529" y="2343695"/>
                    <a:pt x="1383165" y="2376060"/>
                    <a:pt x="1343240" y="2376060"/>
                  </a:cubicBezTo>
                  <a:lnTo>
                    <a:pt x="72289" y="2376060"/>
                  </a:lnTo>
                  <a:cubicBezTo>
                    <a:pt x="53117" y="2376060"/>
                    <a:pt x="34730" y="2368443"/>
                    <a:pt x="21173" y="2354887"/>
                  </a:cubicBezTo>
                  <a:cubicBezTo>
                    <a:pt x="7616" y="2341330"/>
                    <a:pt x="0" y="2322943"/>
                    <a:pt x="0" y="2303771"/>
                  </a:cubicBezTo>
                  <a:lnTo>
                    <a:pt x="0" y="72289"/>
                  </a:lnTo>
                  <a:cubicBezTo>
                    <a:pt x="0" y="53117"/>
                    <a:pt x="7616" y="34730"/>
                    <a:pt x="21173" y="21173"/>
                  </a:cubicBezTo>
                  <a:cubicBezTo>
                    <a:pt x="34730" y="7616"/>
                    <a:pt x="53117" y="0"/>
                    <a:pt x="7228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415529" cy="24236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321327" y="2781549"/>
            <a:ext cx="3320006" cy="5572849"/>
            <a:chOff x="0" y="0"/>
            <a:chExt cx="1415529" cy="23760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15529" cy="2376060"/>
            </a:xfrm>
            <a:custGeom>
              <a:avLst/>
              <a:gdLst/>
              <a:ahLst/>
              <a:cxnLst/>
              <a:rect r="r" b="b" t="t" l="l"/>
              <a:pathLst>
                <a:path h="2376060" w="1415529">
                  <a:moveTo>
                    <a:pt x="72289" y="0"/>
                  </a:moveTo>
                  <a:lnTo>
                    <a:pt x="1343240" y="0"/>
                  </a:lnTo>
                  <a:cubicBezTo>
                    <a:pt x="1383165" y="0"/>
                    <a:pt x="1415529" y="32365"/>
                    <a:pt x="1415529" y="72289"/>
                  </a:cubicBezTo>
                  <a:lnTo>
                    <a:pt x="1415529" y="2303771"/>
                  </a:lnTo>
                  <a:cubicBezTo>
                    <a:pt x="1415529" y="2343695"/>
                    <a:pt x="1383165" y="2376060"/>
                    <a:pt x="1343240" y="2376060"/>
                  </a:cubicBezTo>
                  <a:lnTo>
                    <a:pt x="72289" y="2376060"/>
                  </a:lnTo>
                  <a:cubicBezTo>
                    <a:pt x="53117" y="2376060"/>
                    <a:pt x="34730" y="2368443"/>
                    <a:pt x="21173" y="2354887"/>
                  </a:cubicBezTo>
                  <a:cubicBezTo>
                    <a:pt x="7616" y="2341330"/>
                    <a:pt x="0" y="2322943"/>
                    <a:pt x="0" y="2303771"/>
                  </a:cubicBezTo>
                  <a:lnTo>
                    <a:pt x="0" y="72289"/>
                  </a:lnTo>
                  <a:cubicBezTo>
                    <a:pt x="0" y="53117"/>
                    <a:pt x="7616" y="34730"/>
                    <a:pt x="21173" y="21173"/>
                  </a:cubicBezTo>
                  <a:cubicBezTo>
                    <a:pt x="34730" y="7616"/>
                    <a:pt x="53117" y="0"/>
                    <a:pt x="7228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415529" cy="24236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726390" y="5868936"/>
            <a:ext cx="2664364" cy="329412"/>
          </a:xfrm>
          <a:custGeom>
            <a:avLst/>
            <a:gdLst/>
            <a:ahLst/>
            <a:cxnLst/>
            <a:rect r="r" b="b" t="t" l="l"/>
            <a:pathLst>
              <a:path h="329412" w="2664364">
                <a:moveTo>
                  <a:pt x="0" y="0"/>
                </a:moveTo>
                <a:lnTo>
                  <a:pt x="2664364" y="0"/>
                </a:lnTo>
                <a:lnTo>
                  <a:pt x="2664364" y="329412"/>
                </a:lnTo>
                <a:lnTo>
                  <a:pt x="0" y="329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2274479" y="7023236"/>
            <a:ext cx="4793068" cy="3485868"/>
          </a:xfrm>
          <a:custGeom>
            <a:avLst/>
            <a:gdLst/>
            <a:ahLst/>
            <a:cxnLst/>
            <a:rect r="r" b="b" t="t" l="l"/>
            <a:pathLst>
              <a:path h="3485868" w="4793068">
                <a:moveTo>
                  <a:pt x="0" y="0"/>
                </a:moveTo>
                <a:lnTo>
                  <a:pt x="4793068" y="0"/>
                </a:lnTo>
                <a:lnTo>
                  <a:pt x="4793068" y="3485867"/>
                </a:lnTo>
                <a:lnTo>
                  <a:pt x="0" y="3485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518589" y="3140311"/>
            <a:ext cx="6142611" cy="2091503"/>
          </a:xfrm>
          <a:custGeom>
            <a:avLst/>
            <a:gdLst/>
            <a:ahLst/>
            <a:cxnLst/>
            <a:rect r="r" b="b" t="t" l="l"/>
            <a:pathLst>
              <a:path h="2091503" w="6142611">
                <a:moveTo>
                  <a:pt x="0" y="0"/>
                </a:moveTo>
                <a:lnTo>
                  <a:pt x="6142611" y="0"/>
                </a:lnTo>
                <a:lnTo>
                  <a:pt x="6142611" y="2091502"/>
                </a:lnTo>
                <a:lnTo>
                  <a:pt x="0" y="20915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097601" y="5374726"/>
            <a:ext cx="4674613" cy="2532858"/>
          </a:xfrm>
          <a:custGeom>
            <a:avLst/>
            <a:gdLst/>
            <a:ahLst/>
            <a:cxnLst/>
            <a:rect r="r" b="b" t="t" l="l"/>
            <a:pathLst>
              <a:path h="2532858" w="4674613">
                <a:moveTo>
                  <a:pt x="0" y="0"/>
                </a:moveTo>
                <a:lnTo>
                  <a:pt x="4674614" y="0"/>
                </a:lnTo>
                <a:lnTo>
                  <a:pt x="4674614" y="2532858"/>
                </a:lnTo>
                <a:lnTo>
                  <a:pt x="0" y="25328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726390" y="2781549"/>
            <a:ext cx="2932727" cy="2980423"/>
          </a:xfrm>
          <a:custGeom>
            <a:avLst/>
            <a:gdLst/>
            <a:ahLst/>
            <a:cxnLst/>
            <a:rect r="r" b="b" t="t" l="l"/>
            <a:pathLst>
              <a:path h="2980423" w="2932727">
                <a:moveTo>
                  <a:pt x="0" y="0"/>
                </a:moveTo>
                <a:lnTo>
                  <a:pt x="2932726" y="0"/>
                </a:lnTo>
                <a:lnTo>
                  <a:pt x="2932726" y="2980424"/>
                </a:lnTo>
                <a:lnTo>
                  <a:pt x="0" y="29804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11197" r="-7128" b="-382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555085" y="6738109"/>
            <a:ext cx="5079280" cy="4399926"/>
          </a:xfrm>
          <a:custGeom>
            <a:avLst/>
            <a:gdLst/>
            <a:ahLst/>
            <a:cxnLst/>
            <a:rect r="r" b="b" t="t" l="l"/>
            <a:pathLst>
              <a:path h="4399926" w="5079280">
                <a:moveTo>
                  <a:pt x="0" y="0"/>
                </a:moveTo>
                <a:lnTo>
                  <a:pt x="5079280" y="0"/>
                </a:lnTo>
                <a:lnTo>
                  <a:pt x="5079280" y="4399927"/>
                </a:lnTo>
                <a:lnTo>
                  <a:pt x="0" y="43999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954546" y="1247013"/>
            <a:ext cx="12378908" cy="885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5249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Equipamiento TIC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49148" y="6581717"/>
            <a:ext cx="2822933" cy="1325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6"/>
              </a:lnSpc>
            </a:pPr>
            <a:r>
              <a:rPr lang="en-US" sz="153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Red de Escuelas Conectadas</a:t>
            </a:r>
          </a:p>
          <a:p>
            <a:pPr algn="ctr">
              <a:lnSpc>
                <a:spcPts val="2146"/>
              </a:lnSpc>
            </a:pPr>
            <a:r>
              <a:rPr lang="en-US" sz="153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Aula de informática</a:t>
            </a:r>
          </a:p>
          <a:p>
            <a:pPr algn="ctr">
              <a:lnSpc>
                <a:spcPts val="2146"/>
              </a:lnSpc>
            </a:pPr>
            <a:r>
              <a:rPr lang="en-US" sz="153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Smart Panel </a:t>
            </a:r>
          </a:p>
          <a:p>
            <a:pPr algn="ctr">
              <a:lnSpc>
                <a:spcPts val="2146"/>
              </a:lnSpc>
            </a:pPr>
            <a:r>
              <a:rPr lang="en-US" sz="153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Portátiles - Tablet</a:t>
            </a:r>
          </a:p>
          <a:p>
            <a:pPr algn="ctr">
              <a:lnSpc>
                <a:spcPts val="2146"/>
              </a:lnSpc>
            </a:pPr>
            <a:r>
              <a:rPr lang="en-US" sz="153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Préstamo de material TIC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69863" y="5821311"/>
            <a:ext cx="2822933" cy="416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13"/>
              </a:lnSpc>
              <a:spcBef>
                <a:spcPct val="0"/>
              </a:spcBef>
            </a:pPr>
            <a:r>
              <a:rPr lang="en-US" b="true" sz="2438">
                <a:solidFill>
                  <a:srgbClr val="01070A"/>
                </a:solidFill>
                <a:latin typeface="Dosis Medium"/>
                <a:ea typeface="Dosis Medium"/>
                <a:cs typeface="Dosis Medium"/>
                <a:sym typeface="Dosis Medium"/>
              </a:rPr>
              <a:t>El centro cuenta con: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622403" y="-589740"/>
            <a:ext cx="9048214" cy="12247451"/>
            <a:chOff x="0" y="0"/>
            <a:chExt cx="2383069" cy="32256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83069" cy="3225666"/>
            </a:xfrm>
            <a:custGeom>
              <a:avLst/>
              <a:gdLst/>
              <a:ahLst/>
              <a:cxnLst/>
              <a:rect r="r" b="b" t="t" l="l"/>
              <a:pathLst>
                <a:path h="3225666" w="2383069">
                  <a:moveTo>
                    <a:pt x="0" y="0"/>
                  </a:moveTo>
                  <a:lnTo>
                    <a:pt x="2383069" y="0"/>
                  </a:lnTo>
                  <a:lnTo>
                    <a:pt x="2383069" y="3225666"/>
                  </a:lnTo>
                  <a:lnTo>
                    <a:pt x="0" y="322566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383069" cy="32732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0843106" y="5408965"/>
            <a:ext cx="5565196" cy="4047415"/>
          </a:xfrm>
          <a:custGeom>
            <a:avLst/>
            <a:gdLst/>
            <a:ahLst/>
            <a:cxnLst/>
            <a:rect r="r" b="b" t="t" l="l"/>
            <a:pathLst>
              <a:path h="4047415" w="5565196">
                <a:moveTo>
                  <a:pt x="5565196" y="0"/>
                </a:moveTo>
                <a:lnTo>
                  <a:pt x="0" y="0"/>
                </a:lnTo>
                <a:lnTo>
                  <a:pt x="0" y="4047415"/>
                </a:lnTo>
                <a:lnTo>
                  <a:pt x="5565196" y="4047415"/>
                </a:lnTo>
                <a:lnTo>
                  <a:pt x="55651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96815" y="286464"/>
            <a:ext cx="11328889" cy="1019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64"/>
              </a:lnSpc>
              <a:spcBef>
                <a:spcPct val="0"/>
              </a:spcBef>
            </a:pPr>
            <a:r>
              <a:rPr lang="en-US" sz="5974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Alumnado curso 25 -26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75206" y="1483430"/>
            <a:ext cx="6172107" cy="855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3"/>
              </a:lnSpc>
            </a:pPr>
            <a:r>
              <a:rPr lang="en-US" sz="4402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1º ESO- 19 alumnos</a:t>
            </a:r>
          </a:p>
          <a:p>
            <a:pPr algn="l">
              <a:lnSpc>
                <a:spcPts val="6163"/>
              </a:lnSpc>
            </a:pPr>
          </a:p>
          <a:p>
            <a:pPr algn="ctr">
              <a:lnSpc>
                <a:spcPts val="6163"/>
              </a:lnSpc>
            </a:pPr>
            <a:r>
              <a:rPr lang="en-US" sz="4402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2º ESO- 25 alumnos</a:t>
            </a:r>
          </a:p>
          <a:p>
            <a:pPr algn="l">
              <a:lnSpc>
                <a:spcPts val="6163"/>
              </a:lnSpc>
            </a:pPr>
          </a:p>
          <a:p>
            <a:pPr algn="ctr">
              <a:lnSpc>
                <a:spcPts val="6163"/>
              </a:lnSpc>
            </a:pPr>
            <a:r>
              <a:rPr lang="en-US" sz="4402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3º ESO- 14 alumnos</a:t>
            </a:r>
          </a:p>
          <a:p>
            <a:pPr algn="ctr">
              <a:lnSpc>
                <a:spcPts val="6163"/>
              </a:lnSpc>
            </a:pPr>
          </a:p>
          <a:p>
            <a:pPr algn="ctr">
              <a:lnSpc>
                <a:spcPts val="6163"/>
              </a:lnSpc>
            </a:pPr>
            <a:r>
              <a:rPr lang="en-US" sz="4402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3º DIVER- 7 alumnos</a:t>
            </a:r>
          </a:p>
          <a:p>
            <a:pPr algn="l">
              <a:lnSpc>
                <a:spcPts val="6163"/>
              </a:lnSpc>
            </a:pPr>
          </a:p>
          <a:p>
            <a:pPr algn="ctr">
              <a:lnSpc>
                <a:spcPts val="6163"/>
              </a:lnSpc>
            </a:pPr>
            <a:r>
              <a:rPr lang="en-US" sz="4402" b="true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4º ESO - 10 alumnos</a:t>
            </a:r>
          </a:p>
          <a:p>
            <a:pPr algn="l">
              <a:lnSpc>
                <a:spcPts val="6163"/>
              </a:lnSpc>
            </a:pPr>
          </a:p>
          <a:p>
            <a:pPr algn="l">
              <a:lnSpc>
                <a:spcPts val="6163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355002" y="5873946"/>
            <a:ext cx="3190321" cy="3316969"/>
          </a:xfrm>
          <a:custGeom>
            <a:avLst/>
            <a:gdLst/>
            <a:ahLst/>
            <a:cxnLst/>
            <a:rect r="r" b="b" t="t" l="l"/>
            <a:pathLst>
              <a:path h="3316969" w="3190321">
                <a:moveTo>
                  <a:pt x="3190321" y="0"/>
                </a:moveTo>
                <a:lnTo>
                  <a:pt x="0" y="0"/>
                </a:lnTo>
                <a:lnTo>
                  <a:pt x="0" y="3316969"/>
                </a:lnTo>
                <a:lnTo>
                  <a:pt x="3190321" y="3316969"/>
                </a:lnTo>
                <a:lnTo>
                  <a:pt x="319032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128" y="3045203"/>
            <a:ext cx="4568927" cy="4927274"/>
          </a:xfrm>
          <a:custGeom>
            <a:avLst/>
            <a:gdLst/>
            <a:ahLst/>
            <a:cxnLst/>
            <a:rect r="r" b="b" t="t" l="l"/>
            <a:pathLst>
              <a:path h="4927274" w="4568927">
                <a:moveTo>
                  <a:pt x="0" y="0"/>
                </a:moveTo>
                <a:lnTo>
                  <a:pt x="4568927" y="0"/>
                </a:lnTo>
                <a:lnTo>
                  <a:pt x="4568927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97592" y="3883567"/>
            <a:ext cx="2969999" cy="820800"/>
          </a:xfrm>
          <a:custGeom>
            <a:avLst/>
            <a:gdLst/>
            <a:ahLst/>
            <a:cxnLst/>
            <a:rect r="r" b="b" t="t" l="l"/>
            <a:pathLst>
              <a:path h="820800" w="2969999">
                <a:moveTo>
                  <a:pt x="0" y="0"/>
                </a:moveTo>
                <a:lnTo>
                  <a:pt x="2969999" y="0"/>
                </a:lnTo>
                <a:lnTo>
                  <a:pt x="2969999" y="820799"/>
                </a:lnTo>
                <a:lnTo>
                  <a:pt x="0" y="820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34259" y="3045203"/>
            <a:ext cx="4568927" cy="4927274"/>
          </a:xfrm>
          <a:custGeom>
            <a:avLst/>
            <a:gdLst/>
            <a:ahLst/>
            <a:cxnLst/>
            <a:rect r="r" b="b" t="t" l="l"/>
            <a:pathLst>
              <a:path h="4927274" w="4568927">
                <a:moveTo>
                  <a:pt x="0" y="0"/>
                </a:moveTo>
                <a:lnTo>
                  <a:pt x="4568927" y="0"/>
                </a:lnTo>
                <a:lnTo>
                  <a:pt x="4568927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10090" y="4022960"/>
            <a:ext cx="3433850" cy="948991"/>
          </a:xfrm>
          <a:custGeom>
            <a:avLst/>
            <a:gdLst/>
            <a:ahLst/>
            <a:cxnLst/>
            <a:rect r="r" b="b" t="t" l="l"/>
            <a:pathLst>
              <a:path h="948991" w="3433850">
                <a:moveTo>
                  <a:pt x="0" y="0"/>
                </a:moveTo>
                <a:lnTo>
                  <a:pt x="3433851" y="0"/>
                </a:lnTo>
                <a:lnTo>
                  <a:pt x="3433851" y="948991"/>
                </a:lnTo>
                <a:lnTo>
                  <a:pt x="0" y="9489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64588" y="3045203"/>
            <a:ext cx="4568927" cy="4927274"/>
          </a:xfrm>
          <a:custGeom>
            <a:avLst/>
            <a:gdLst/>
            <a:ahLst/>
            <a:cxnLst/>
            <a:rect r="r" b="b" t="t" l="l"/>
            <a:pathLst>
              <a:path h="4927274" w="4568927">
                <a:moveTo>
                  <a:pt x="0" y="0"/>
                </a:moveTo>
                <a:lnTo>
                  <a:pt x="4568928" y="0"/>
                </a:lnTo>
                <a:lnTo>
                  <a:pt x="4568928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404435" y="4167173"/>
            <a:ext cx="2560425" cy="707608"/>
          </a:xfrm>
          <a:custGeom>
            <a:avLst/>
            <a:gdLst/>
            <a:ahLst/>
            <a:cxnLst/>
            <a:rect r="r" b="b" t="t" l="l"/>
            <a:pathLst>
              <a:path h="707608" w="2560425">
                <a:moveTo>
                  <a:pt x="0" y="0"/>
                </a:moveTo>
                <a:lnTo>
                  <a:pt x="2560424" y="0"/>
                </a:lnTo>
                <a:lnTo>
                  <a:pt x="2560424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82849" y="-869408"/>
            <a:ext cx="5939287" cy="4114800"/>
          </a:xfrm>
          <a:custGeom>
            <a:avLst/>
            <a:gdLst/>
            <a:ahLst/>
            <a:cxnLst/>
            <a:rect r="r" b="b" t="t" l="l"/>
            <a:pathLst>
              <a:path h="4114800" w="5939287">
                <a:moveTo>
                  <a:pt x="0" y="0"/>
                </a:moveTo>
                <a:lnTo>
                  <a:pt x="5939286" y="0"/>
                </a:lnTo>
                <a:lnTo>
                  <a:pt x="59392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89111" y="8484131"/>
            <a:ext cx="2180757" cy="1548338"/>
          </a:xfrm>
          <a:custGeom>
            <a:avLst/>
            <a:gdLst/>
            <a:ahLst/>
            <a:cxnLst/>
            <a:rect r="r" b="b" t="t" l="l"/>
            <a:pathLst>
              <a:path h="1548338" w="2180757">
                <a:moveTo>
                  <a:pt x="0" y="0"/>
                </a:moveTo>
                <a:lnTo>
                  <a:pt x="2180758" y="0"/>
                </a:lnTo>
                <a:lnTo>
                  <a:pt x="2180758" y="1548338"/>
                </a:lnTo>
                <a:lnTo>
                  <a:pt x="0" y="154833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91184" y="8077252"/>
            <a:ext cx="2501043" cy="1181048"/>
          </a:xfrm>
          <a:custGeom>
            <a:avLst/>
            <a:gdLst/>
            <a:ahLst/>
            <a:cxnLst/>
            <a:rect r="r" b="b" t="t" l="l"/>
            <a:pathLst>
              <a:path h="1181048" w="2501043">
                <a:moveTo>
                  <a:pt x="0" y="0"/>
                </a:moveTo>
                <a:lnTo>
                  <a:pt x="2501042" y="0"/>
                </a:lnTo>
                <a:lnTo>
                  <a:pt x="2501042" y="1181048"/>
                </a:lnTo>
                <a:lnTo>
                  <a:pt x="0" y="118104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66066" y="9010015"/>
            <a:ext cx="3171624" cy="1022454"/>
          </a:xfrm>
          <a:custGeom>
            <a:avLst/>
            <a:gdLst/>
            <a:ahLst/>
            <a:cxnLst/>
            <a:rect r="r" b="b" t="t" l="l"/>
            <a:pathLst>
              <a:path h="1022454" w="3171624">
                <a:moveTo>
                  <a:pt x="0" y="0"/>
                </a:moveTo>
                <a:lnTo>
                  <a:pt x="3171625" y="0"/>
                </a:lnTo>
                <a:lnTo>
                  <a:pt x="3171625" y="1022454"/>
                </a:lnTo>
                <a:lnTo>
                  <a:pt x="0" y="102245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167918" y="8149396"/>
            <a:ext cx="1563459" cy="1721239"/>
          </a:xfrm>
          <a:custGeom>
            <a:avLst/>
            <a:gdLst/>
            <a:ahLst/>
            <a:cxnLst/>
            <a:rect r="r" b="b" t="t" l="l"/>
            <a:pathLst>
              <a:path h="1721239" w="1563459">
                <a:moveTo>
                  <a:pt x="0" y="0"/>
                </a:moveTo>
                <a:lnTo>
                  <a:pt x="1563458" y="0"/>
                </a:lnTo>
                <a:lnTo>
                  <a:pt x="1563458" y="1721239"/>
                </a:lnTo>
                <a:lnTo>
                  <a:pt x="0" y="172123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010101" y="8446861"/>
            <a:ext cx="1596033" cy="1423774"/>
          </a:xfrm>
          <a:custGeom>
            <a:avLst/>
            <a:gdLst/>
            <a:ahLst/>
            <a:cxnLst/>
            <a:rect r="r" b="b" t="t" l="l"/>
            <a:pathLst>
              <a:path h="1423774" w="1596033">
                <a:moveTo>
                  <a:pt x="0" y="0"/>
                </a:moveTo>
                <a:lnTo>
                  <a:pt x="1596032" y="0"/>
                </a:lnTo>
                <a:lnTo>
                  <a:pt x="1596032" y="1423774"/>
                </a:lnTo>
                <a:lnTo>
                  <a:pt x="0" y="142377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995707" y="8149396"/>
            <a:ext cx="3034780" cy="1480656"/>
          </a:xfrm>
          <a:custGeom>
            <a:avLst/>
            <a:gdLst/>
            <a:ahLst/>
            <a:cxnLst/>
            <a:rect r="r" b="b" t="t" l="l"/>
            <a:pathLst>
              <a:path h="1480656" w="3034780">
                <a:moveTo>
                  <a:pt x="0" y="0"/>
                </a:moveTo>
                <a:lnTo>
                  <a:pt x="3034780" y="0"/>
                </a:lnTo>
                <a:lnTo>
                  <a:pt x="3034780" y="1480656"/>
                </a:lnTo>
                <a:lnTo>
                  <a:pt x="0" y="148065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21012" y="8324902"/>
            <a:ext cx="2434453" cy="1615252"/>
          </a:xfrm>
          <a:custGeom>
            <a:avLst/>
            <a:gdLst/>
            <a:ahLst/>
            <a:cxnLst/>
            <a:rect r="r" b="b" t="t" l="l"/>
            <a:pathLst>
              <a:path h="1615252" w="2434453">
                <a:moveTo>
                  <a:pt x="0" y="0"/>
                </a:moveTo>
                <a:lnTo>
                  <a:pt x="2434453" y="0"/>
                </a:lnTo>
                <a:lnTo>
                  <a:pt x="2434453" y="1615252"/>
                </a:lnTo>
                <a:lnTo>
                  <a:pt x="0" y="161525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226596" y="5470740"/>
            <a:ext cx="4231342" cy="2077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Programa de Re-naturalización de Patios escolares</a:t>
            </a:r>
          </a:p>
          <a:p>
            <a:pPr algn="ctr">
              <a:lnSpc>
                <a:spcPts val="2761"/>
              </a:lnSpc>
            </a:pPr>
          </a:p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Centro Educativo Sostenible </a:t>
            </a:r>
          </a:p>
          <a:p>
            <a:pPr algn="ctr">
              <a:lnSpc>
                <a:spcPts val="2761"/>
              </a:lnSpc>
            </a:pPr>
          </a:p>
          <a:p>
            <a:pPr algn="ctr">
              <a:lnSpc>
                <a:spcPts val="2761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3207696" y="5993163"/>
            <a:ext cx="2757164" cy="1381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PIE Sintoniza</a:t>
            </a:r>
          </a:p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PIE FILMA</a:t>
            </a:r>
          </a:p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PIE Internacionalización</a:t>
            </a:r>
          </a:p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Proyecto ACE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132944" y="591385"/>
            <a:ext cx="9380153" cy="122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11"/>
              </a:lnSpc>
              <a:spcBef>
                <a:spcPct val="0"/>
              </a:spcBef>
            </a:pPr>
            <a:r>
              <a:rPr lang="en-US" sz="7151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Nuestro proyecto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85908" y="4076133"/>
            <a:ext cx="4793367" cy="55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75"/>
              </a:lnSpc>
              <a:spcBef>
                <a:spcPct val="0"/>
              </a:spcBef>
            </a:pPr>
            <a:r>
              <a:rPr lang="en-US" sz="3267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Internacionalización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13304" y="4774176"/>
            <a:ext cx="4338575" cy="2425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Escuela Embajadora del Parlamento Europeo</a:t>
            </a:r>
          </a:p>
          <a:p>
            <a:pPr algn="ctr">
              <a:lnSpc>
                <a:spcPts val="2761"/>
              </a:lnSpc>
            </a:pPr>
          </a:p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Acreditación Erasmus</a:t>
            </a:r>
          </a:p>
          <a:p>
            <a:pPr algn="ctr">
              <a:lnSpc>
                <a:spcPts val="2761"/>
              </a:lnSpc>
            </a:pPr>
          </a:p>
          <a:p>
            <a:pPr algn="ctr">
              <a:lnSpc>
                <a:spcPts val="2761"/>
              </a:lnSpc>
            </a:pPr>
            <a:r>
              <a:rPr lang="en-US" sz="19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Intercambio alumnado con Paises de la UE</a:t>
            </a:r>
          </a:p>
          <a:p>
            <a:pPr algn="ctr">
              <a:lnSpc>
                <a:spcPts val="2761"/>
              </a:lnSpc>
            </a:pPr>
          </a:p>
          <a:p>
            <a:pPr algn="ctr">
              <a:lnSpc>
                <a:spcPts val="2761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7116508" y="3583946"/>
            <a:ext cx="4341430" cy="1807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55"/>
              </a:lnSpc>
              <a:spcBef>
                <a:spcPct val="0"/>
              </a:spcBef>
            </a:pPr>
            <a:r>
              <a:rPr lang="en-US" sz="3467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Comprometidos con el Medio ambiente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31205" y="3826417"/>
            <a:ext cx="3710145" cy="1852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95"/>
              </a:lnSpc>
              <a:spcBef>
                <a:spcPct val="0"/>
              </a:spcBef>
            </a:pPr>
            <a:r>
              <a:rPr lang="en-US" sz="3567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Apostamos por la Innovación Educativa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93123">
            <a:off x="2244226" y="1467293"/>
            <a:ext cx="13118097" cy="8000329"/>
            <a:chOff x="0" y="0"/>
            <a:chExt cx="4021842" cy="24527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842" cy="2452800"/>
            </a:xfrm>
            <a:custGeom>
              <a:avLst/>
              <a:gdLst/>
              <a:ahLst/>
              <a:cxnLst/>
              <a:rect r="r" b="b" t="t" l="l"/>
              <a:pathLst>
                <a:path h="2452800" w="4021842">
                  <a:moveTo>
                    <a:pt x="15344" y="0"/>
                  </a:moveTo>
                  <a:lnTo>
                    <a:pt x="4006497" y="0"/>
                  </a:lnTo>
                  <a:cubicBezTo>
                    <a:pt x="4010567" y="0"/>
                    <a:pt x="4014470" y="1617"/>
                    <a:pt x="4017347" y="4494"/>
                  </a:cubicBezTo>
                  <a:cubicBezTo>
                    <a:pt x="4020225" y="7372"/>
                    <a:pt x="4021842" y="11275"/>
                    <a:pt x="4021842" y="15344"/>
                  </a:cubicBezTo>
                  <a:lnTo>
                    <a:pt x="4021842" y="2437455"/>
                  </a:lnTo>
                  <a:cubicBezTo>
                    <a:pt x="4021842" y="2441525"/>
                    <a:pt x="4020225" y="2445428"/>
                    <a:pt x="4017347" y="2448305"/>
                  </a:cubicBezTo>
                  <a:cubicBezTo>
                    <a:pt x="4014470" y="2451183"/>
                    <a:pt x="4010567" y="2452800"/>
                    <a:pt x="4006497" y="2452800"/>
                  </a:cubicBezTo>
                  <a:lnTo>
                    <a:pt x="15344" y="2452800"/>
                  </a:lnTo>
                  <a:cubicBezTo>
                    <a:pt x="11275" y="2452800"/>
                    <a:pt x="7372" y="2451183"/>
                    <a:pt x="4494" y="2448305"/>
                  </a:cubicBezTo>
                  <a:cubicBezTo>
                    <a:pt x="1617" y="2445428"/>
                    <a:pt x="0" y="2441525"/>
                    <a:pt x="0" y="2437455"/>
                  </a:cubicBezTo>
                  <a:lnTo>
                    <a:pt x="0" y="15344"/>
                  </a:lnTo>
                  <a:cubicBezTo>
                    <a:pt x="0" y="11275"/>
                    <a:pt x="1617" y="7372"/>
                    <a:pt x="4494" y="4494"/>
                  </a:cubicBezTo>
                  <a:cubicBezTo>
                    <a:pt x="7372" y="1617"/>
                    <a:pt x="11275" y="0"/>
                    <a:pt x="15344" y="0"/>
                  </a:cubicBez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021842" cy="25004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21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225464" y="1533078"/>
            <a:ext cx="12705720" cy="8334250"/>
            <a:chOff x="0" y="0"/>
            <a:chExt cx="3895412" cy="25551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895412" cy="2555175"/>
            </a:xfrm>
            <a:custGeom>
              <a:avLst/>
              <a:gdLst/>
              <a:ahLst/>
              <a:cxnLst/>
              <a:rect r="r" b="b" t="t" l="l"/>
              <a:pathLst>
                <a:path h="2555175" w="3895412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895412" cy="2602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178043" y="4077395"/>
            <a:ext cx="1066105" cy="106610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178043" y="2639921"/>
            <a:ext cx="1066105" cy="106610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178043" y="5408443"/>
            <a:ext cx="1066105" cy="1066105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3464631" y="5638800"/>
            <a:ext cx="492930" cy="682901"/>
          </a:xfrm>
          <a:custGeom>
            <a:avLst/>
            <a:gdLst/>
            <a:ahLst/>
            <a:cxnLst/>
            <a:rect r="r" b="b" t="t" l="l"/>
            <a:pathLst>
              <a:path h="682901" w="492930">
                <a:moveTo>
                  <a:pt x="0" y="0"/>
                </a:moveTo>
                <a:lnTo>
                  <a:pt x="492930" y="0"/>
                </a:lnTo>
                <a:lnTo>
                  <a:pt x="492930" y="682901"/>
                </a:lnTo>
                <a:lnTo>
                  <a:pt x="0" y="6829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592187" y="2981526"/>
            <a:ext cx="4043515" cy="499925"/>
          </a:xfrm>
          <a:custGeom>
            <a:avLst/>
            <a:gdLst/>
            <a:ahLst/>
            <a:cxnLst/>
            <a:rect r="r" b="b" t="t" l="l"/>
            <a:pathLst>
              <a:path h="499925" w="4043515">
                <a:moveTo>
                  <a:pt x="0" y="0"/>
                </a:moveTo>
                <a:lnTo>
                  <a:pt x="4043515" y="0"/>
                </a:lnTo>
                <a:lnTo>
                  <a:pt x="4043515" y="499926"/>
                </a:lnTo>
                <a:lnTo>
                  <a:pt x="0" y="49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17286">
            <a:off x="12481505" y="1156774"/>
            <a:ext cx="3828638" cy="4509103"/>
          </a:xfrm>
          <a:custGeom>
            <a:avLst/>
            <a:gdLst/>
            <a:ahLst/>
            <a:cxnLst/>
            <a:rect r="r" b="b" t="t" l="l"/>
            <a:pathLst>
              <a:path h="4509103" w="3828638">
                <a:moveTo>
                  <a:pt x="0" y="0"/>
                </a:moveTo>
                <a:lnTo>
                  <a:pt x="3828638" y="0"/>
                </a:lnTo>
                <a:lnTo>
                  <a:pt x="3828638" y="4509103"/>
                </a:lnTo>
                <a:lnTo>
                  <a:pt x="0" y="45091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25464" y="239562"/>
            <a:ext cx="1239167" cy="1189600"/>
          </a:xfrm>
          <a:custGeom>
            <a:avLst/>
            <a:gdLst/>
            <a:ahLst/>
            <a:cxnLst/>
            <a:rect r="r" b="b" t="t" l="l"/>
            <a:pathLst>
              <a:path h="1189600" w="1239167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293683" y="2932961"/>
            <a:ext cx="834826" cy="480025"/>
          </a:xfrm>
          <a:custGeom>
            <a:avLst/>
            <a:gdLst/>
            <a:ahLst/>
            <a:cxnLst/>
            <a:rect r="r" b="b" t="t" l="l"/>
            <a:pathLst>
              <a:path h="480025" w="834826">
                <a:moveTo>
                  <a:pt x="0" y="0"/>
                </a:moveTo>
                <a:lnTo>
                  <a:pt x="834826" y="0"/>
                </a:lnTo>
                <a:lnTo>
                  <a:pt x="834826" y="480025"/>
                </a:lnTo>
                <a:lnTo>
                  <a:pt x="0" y="480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690812" y="4467106"/>
            <a:ext cx="4739402" cy="585962"/>
          </a:xfrm>
          <a:custGeom>
            <a:avLst/>
            <a:gdLst/>
            <a:ahLst/>
            <a:cxnLst/>
            <a:rect r="r" b="b" t="t" l="l"/>
            <a:pathLst>
              <a:path h="585962" w="4739402">
                <a:moveTo>
                  <a:pt x="0" y="0"/>
                </a:moveTo>
                <a:lnTo>
                  <a:pt x="4739402" y="0"/>
                </a:lnTo>
                <a:lnTo>
                  <a:pt x="4739402" y="585963"/>
                </a:lnTo>
                <a:lnTo>
                  <a:pt x="0" y="585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759759" y="5821775"/>
            <a:ext cx="4043515" cy="499925"/>
          </a:xfrm>
          <a:custGeom>
            <a:avLst/>
            <a:gdLst/>
            <a:ahLst/>
            <a:cxnLst/>
            <a:rect r="r" b="b" t="t" l="l"/>
            <a:pathLst>
              <a:path h="499925" w="4043515">
                <a:moveTo>
                  <a:pt x="0" y="0"/>
                </a:moveTo>
                <a:lnTo>
                  <a:pt x="4043515" y="0"/>
                </a:lnTo>
                <a:lnTo>
                  <a:pt x="4043515" y="499926"/>
                </a:lnTo>
                <a:lnTo>
                  <a:pt x="0" y="49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4794755" y="7150917"/>
            <a:ext cx="4043515" cy="499925"/>
          </a:xfrm>
          <a:custGeom>
            <a:avLst/>
            <a:gdLst/>
            <a:ahLst/>
            <a:cxnLst/>
            <a:rect r="r" b="b" t="t" l="l"/>
            <a:pathLst>
              <a:path h="499925" w="4043515">
                <a:moveTo>
                  <a:pt x="0" y="0"/>
                </a:moveTo>
                <a:lnTo>
                  <a:pt x="4043515" y="0"/>
                </a:lnTo>
                <a:lnTo>
                  <a:pt x="4043515" y="499926"/>
                </a:lnTo>
                <a:lnTo>
                  <a:pt x="0" y="49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3178043" y="6767556"/>
            <a:ext cx="1066105" cy="1066105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3268474" y="6868983"/>
            <a:ext cx="840455" cy="733488"/>
          </a:xfrm>
          <a:custGeom>
            <a:avLst/>
            <a:gdLst/>
            <a:ahLst/>
            <a:cxnLst/>
            <a:rect r="r" b="b" t="t" l="l"/>
            <a:pathLst>
              <a:path h="733488" w="840455">
                <a:moveTo>
                  <a:pt x="0" y="0"/>
                </a:moveTo>
                <a:lnTo>
                  <a:pt x="840455" y="0"/>
                </a:lnTo>
                <a:lnTo>
                  <a:pt x="840455" y="733488"/>
                </a:lnTo>
                <a:lnTo>
                  <a:pt x="0" y="7334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3268474" y="4167826"/>
            <a:ext cx="885243" cy="885243"/>
          </a:xfrm>
          <a:custGeom>
            <a:avLst/>
            <a:gdLst/>
            <a:ahLst/>
            <a:cxnLst/>
            <a:rect r="r" b="b" t="t" l="l"/>
            <a:pathLst>
              <a:path h="885243" w="885243">
                <a:moveTo>
                  <a:pt x="0" y="0"/>
                </a:moveTo>
                <a:lnTo>
                  <a:pt x="885243" y="0"/>
                </a:lnTo>
                <a:lnTo>
                  <a:pt x="885243" y="885243"/>
                </a:lnTo>
                <a:lnTo>
                  <a:pt x="0" y="8852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3178043" y="8100362"/>
            <a:ext cx="1066105" cy="1066105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3290645" y="8224187"/>
            <a:ext cx="840901" cy="840901"/>
          </a:xfrm>
          <a:custGeom>
            <a:avLst/>
            <a:gdLst/>
            <a:ahLst/>
            <a:cxnLst/>
            <a:rect r="r" b="b" t="t" l="l"/>
            <a:pathLst>
              <a:path h="840901" w="840901">
                <a:moveTo>
                  <a:pt x="0" y="0"/>
                </a:moveTo>
                <a:lnTo>
                  <a:pt x="840901" y="0"/>
                </a:lnTo>
                <a:lnTo>
                  <a:pt x="840901" y="840900"/>
                </a:lnTo>
                <a:lnTo>
                  <a:pt x="0" y="8409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470238" y="1456878"/>
            <a:ext cx="12587824" cy="687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67"/>
              </a:lnSpc>
              <a:spcBef>
                <a:spcPct val="0"/>
              </a:spcBef>
            </a:pPr>
            <a:r>
              <a:rPr lang="en-US" sz="4048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Si tu hijo estudia en el IESO de LA Pola de Gordón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941123" y="2875811"/>
            <a:ext cx="4551813" cy="48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4"/>
              </a:lnSpc>
            </a:pPr>
            <a:r>
              <a:rPr lang="en-US" sz="28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Transporte escolar gratuito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941123" y="4409956"/>
            <a:ext cx="5242739" cy="48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4"/>
              </a:lnSpc>
            </a:pPr>
            <a:r>
              <a:rPr lang="en-US" sz="28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Comunicación fluida con las familias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800073" y="5728560"/>
            <a:ext cx="4343927" cy="455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Control de disciplina R.R.I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950279" y="7064651"/>
            <a:ext cx="4551813" cy="462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27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Control de faltas de asistencia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4950279" y="8441418"/>
            <a:ext cx="4043515" cy="499925"/>
          </a:xfrm>
          <a:custGeom>
            <a:avLst/>
            <a:gdLst/>
            <a:ahLst/>
            <a:cxnLst/>
            <a:rect r="r" b="b" t="t" l="l"/>
            <a:pathLst>
              <a:path h="499925" w="4043515">
                <a:moveTo>
                  <a:pt x="0" y="0"/>
                </a:moveTo>
                <a:lnTo>
                  <a:pt x="4043515" y="0"/>
                </a:lnTo>
                <a:lnTo>
                  <a:pt x="4043515" y="499925"/>
                </a:lnTo>
                <a:lnTo>
                  <a:pt x="0" y="4999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5071911" y="8393793"/>
            <a:ext cx="4551813" cy="462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27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Atención individualizada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81522" y="2738767"/>
            <a:ext cx="1446572" cy="1650653"/>
          </a:xfrm>
          <a:custGeom>
            <a:avLst/>
            <a:gdLst/>
            <a:ahLst/>
            <a:cxnLst/>
            <a:rect r="r" b="b" t="t" l="l"/>
            <a:pathLst>
              <a:path h="1650653" w="1446572">
                <a:moveTo>
                  <a:pt x="0" y="0"/>
                </a:moveTo>
                <a:lnTo>
                  <a:pt x="1446573" y="0"/>
                </a:lnTo>
                <a:lnTo>
                  <a:pt x="1446573" y="1650654"/>
                </a:lnTo>
                <a:lnTo>
                  <a:pt x="0" y="16506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176580" y="2876549"/>
            <a:ext cx="1762211" cy="1842616"/>
          </a:xfrm>
          <a:custGeom>
            <a:avLst/>
            <a:gdLst/>
            <a:ahLst/>
            <a:cxnLst/>
            <a:rect r="r" b="b" t="t" l="l"/>
            <a:pathLst>
              <a:path h="1842616" w="1762211">
                <a:moveTo>
                  <a:pt x="0" y="0"/>
                </a:moveTo>
                <a:lnTo>
                  <a:pt x="1762211" y="0"/>
                </a:lnTo>
                <a:lnTo>
                  <a:pt x="1762211" y="1842616"/>
                </a:lnTo>
                <a:lnTo>
                  <a:pt x="0" y="1842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040203" y="3334869"/>
            <a:ext cx="2014699" cy="2595425"/>
          </a:xfrm>
          <a:custGeom>
            <a:avLst/>
            <a:gdLst/>
            <a:ahLst/>
            <a:cxnLst/>
            <a:rect r="r" b="b" t="t" l="l"/>
            <a:pathLst>
              <a:path h="2595425" w="2014699">
                <a:moveTo>
                  <a:pt x="0" y="0"/>
                </a:moveTo>
                <a:lnTo>
                  <a:pt x="2014699" y="0"/>
                </a:lnTo>
                <a:lnTo>
                  <a:pt x="2014699" y="2595425"/>
                </a:lnTo>
                <a:lnTo>
                  <a:pt x="0" y="259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53423" y="3058651"/>
            <a:ext cx="1825245" cy="1330769"/>
          </a:xfrm>
          <a:custGeom>
            <a:avLst/>
            <a:gdLst/>
            <a:ahLst/>
            <a:cxnLst/>
            <a:rect r="r" b="b" t="t" l="l"/>
            <a:pathLst>
              <a:path h="1330769" w="1825245">
                <a:moveTo>
                  <a:pt x="0" y="0"/>
                </a:moveTo>
                <a:lnTo>
                  <a:pt x="1825245" y="0"/>
                </a:lnTo>
                <a:lnTo>
                  <a:pt x="1825245" y="1330770"/>
                </a:lnTo>
                <a:lnTo>
                  <a:pt x="0" y="13307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57971" y="2563969"/>
            <a:ext cx="1354001" cy="2068613"/>
          </a:xfrm>
          <a:custGeom>
            <a:avLst/>
            <a:gdLst/>
            <a:ahLst/>
            <a:cxnLst/>
            <a:rect r="r" b="b" t="t" l="l"/>
            <a:pathLst>
              <a:path h="2068613" w="1354001">
                <a:moveTo>
                  <a:pt x="0" y="0"/>
                </a:moveTo>
                <a:lnTo>
                  <a:pt x="1354001" y="0"/>
                </a:lnTo>
                <a:lnTo>
                  <a:pt x="1354001" y="2068613"/>
                </a:lnTo>
                <a:lnTo>
                  <a:pt x="0" y="206861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3166" y="5082957"/>
            <a:ext cx="1762991" cy="1694675"/>
          </a:xfrm>
          <a:custGeom>
            <a:avLst/>
            <a:gdLst/>
            <a:ahLst/>
            <a:cxnLst/>
            <a:rect r="r" b="b" t="t" l="l"/>
            <a:pathLst>
              <a:path h="1694675" w="1762991">
                <a:moveTo>
                  <a:pt x="0" y="0"/>
                </a:moveTo>
                <a:lnTo>
                  <a:pt x="1762991" y="0"/>
                </a:lnTo>
                <a:lnTo>
                  <a:pt x="1762991" y="1694675"/>
                </a:lnTo>
                <a:lnTo>
                  <a:pt x="0" y="1694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51280" y="5363917"/>
            <a:ext cx="1391120" cy="1264180"/>
          </a:xfrm>
          <a:custGeom>
            <a:avLst/>
            <a:gdLst/>
            <a:ahLst/>
            <a:cxnLst/>
            <a:rect r="r" b="b" t="t" l="l"/>
            <a:pathLst>
              <a:path h="1264180" w="1391120">
                <a:moveTo>
                  <a:pt x="0" y="0"/>
                </a:moveTo>
                <a:lnTo>
                  <a:pt x="1391120" y="0"/>
                </a:lnTo>
                <a:lnTo>
                  <a:pt x="1391120" y="1264181"/>
                </a:lnTo>
                <a:lnTo>
                  <a:pt x="0" y="12641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384171" y="6777632"/>
            <a:ext cx="1519657" cy="1466469"/>
          </a:xfrm>
          <a:custGeom>
            <a:avLst/>
            <a:gdLst/>
            <a:ahLst/>
            <a:cxnLst/>
            <a:rect r="r" b="b" t="t" l="l"/>
            <a:pathLst>
              <a:path h="1466469" w="1519657">
                <a:moveTo>
                  <a:pt x="0" y="0"/>
                </a:moveTo>
                <a:lnTo>
                  <a:pt x="1519658" y="0"/>
                </a:lnTo>
                <a:lnTo>
                  <a:pt x="1519658" y="1466469"/>
                </a:lnTo>
                <a:lnTo>
                  <a:pt x="0" y="14664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34410" y="895350"/>
            <a:ext cx="13240983" cy="1114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2"/>
              </a:lnSpc>
            </a:pPr>
            <a:r>
              <a:rPr lang="en-US" sz="6501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Otras actividades educativas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48876" y="3209919"/>
            <a:ext cx="4041780" cy="990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0"/>
              </a:lnSpc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Talleres Asociaciones:</a:t>
            </a:r>
          </a:p>
          <a:p>
            <a:pPr algn="ctr">
              <a:lnSpc>
                <a:spcPts val="2650"/>
              </a:lnSpc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ADAVAS</a:t>
            </a:r>
          </a:p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Cruz Roja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71131" y="4486742"/>
            <a:ext cx="4280149" cy="656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0"/>
              </a:lnSpc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Talleres en nuestro entorno:</a:t>
            </a:r>
          </a:p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MIcología, Pesca, Rutas.....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079953" y="3306294"/>
            <a:ext cx="2774581" cy="1166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0"/>
              </a:lnSpc>
            </a:pPr>
            <a:r>
              <a:rPr lang="en-US" sz="16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Plan Director : </a:t>
            </a:r>
          </a:p>
          <a:p>
            <a:pPr algn="ctr">
              <a:lnSpc>
                <a:spcPts val="2370"/>
              </a:lnSpc>
            </a:pPr>
            <a:r>
              <a:rPr lang="en-US" sz="16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Riesgos en Internet</a:t>
            </a:r>
          </a:p>
          <a:p>
            <a:pPr algn="ctr">
              <a:lnSpc>
                <a:spcPts val="2370"/>
              </a:lnSpc>
            </a:pPr>
            <a:r>
              <a:rPr lang="en-US" sz="16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Drogas y Alcohol</a:t>
            </a:r>
          </a:p>
          <a:p>
            <a:pPr algn="ctr">
              <a:lnSpc>
                <a:spcPts val="2370"/>
              </a:lnSpc>
              <a:spcBef>
                <a:spcPct val="0"/>
              </a:spcBef>
            </a:pPr>
            <a:r>
              <a:rPr lang="en-US" sz="16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Acoso escolar....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79843" y="6809073"/>
            <a:ext cx="3383096" cy="656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0"/>
              </a:lnSpc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Plan de Lectura dinámico</a:t>
            </a:r>
          </a:p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Proyecto LEER el cine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681522" y="7209080"/>
            <a:ext cx="2819359" cy="33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0"/>
              </a:lnSpc>
              <a:spcBef>
                <a:spcPct val="0"/>
              </a:spcBef>
            </a:pPr>
            <a:r>
              <a:rPr lang="en-US" sz="19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Recreos Activos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42444" y="6814576"/>
            <a:ext cx="4764435" cy="356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0"/>
              </a:lnSpc>
              <a:spcBef>
                <a:spcPct val="0"/>
              </a:spcBef>
            </a:pPr>
            <a:r>
              <a:rPr lang="en-US" sz="20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Biblioteca durante los recreos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751681" y="8448938"/>
            <a:ext cx="3383096" cy="32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1893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Radio escolar : POLACTIVA FM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65865" y="3097048"/>
            <a:ext cx="3283874" cy="4092904"/>
            <a:chOff x="0" y="0"/>
            <a:chExt cx="1006794" cy="12548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6794" cy="1254833"/>
            </a:xfrm>
            <a:custGeom>
              <a:avLst/>
              <a:gdLst/>
              <a:ahLst/>
              <a:cxnLst/>
              <a:rect r="r" b="b" t="t" l="l"/>
              <a:pathLst>
                <a:path h="1254833" w="1006794">
                  <a:moveTo>
                    <a:pt x="25933" y="0"/>
                  </a:moveTo>
                  <a:lnTo>
                    <a:pt x="980861" y="0"/>
                  </a:lnTo>
                  <a:cubicBezTo>
                    <a:pt x="987739" y="0"/>
                    <a:pt x="994335" y="2732"/>
                    <a:pt x="999198" y="7596"/>
                  </a:cubicBezTo>
                  <a:cubicBezTo>
                    <a:pt x="1004062" y="12459"/>
                    <a:pt x="1006794" y="19055"/>
                    <a:pt x="1006794" y="25933"/>
                  </a:cubicBezTo>
                  <a:lnTo>
                    <a:pt x="1006794" y="1228899"/>
                  </a:lnTo>
                  <a:cubicBezTo>
                    <a:pt x="1006794" y="1243222"/>
                    <a:pt x="995183" y="1254833"/>
                    <a:pt x="980861" y="1254833"/>
                  </a:cubicBezTo>
                  <a:lnTo>
                    <a:pt x="25933" y="1254833"/>
                  </a:lnTo>
                  <a:cubicBezTo>
                    <a:pt x="11611" y="1254833"/>
                    <a:pt x="0" y="1243222"/>
                    <a:pt x="0" y="1228899"/>
                  </a:cubicBezTo>
                  <a:lnTo>
                    <a:pt x="0" y="25933"/>
                  </a:lnTo>
                  <a:cubicBezTo>
                    <a:pt x="0" y="19055"/>
                    <a:pt x="2732" y="12459"/>
                    <a:pt x="7596" y="7596"/>
                  </a:cubicBezTo>
                  <a:cubicBezTo>
                    <a:pt x="12459" y="2732"/>
                    <a:pt x="19055" y="0"/>
                    <a:pt x="25933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06794" cy="1302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951815" y="3360253"/>
            <a:ext cx="1066105" cy="106610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768613" y="3097048"/>
            <a:ext cx="3283874" cy="4092904"/>
            <a:chOff x="0" y="0"/>
            <a:chExt cx="1006794" cy="12548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06794" cy="1254833"/>
            </a:xfrm>
            <a:custGeom>
              <a:avLst/>
              <a:gdLst/>
              <a:ahLst/>
              <a:cxnLst/>
              <a:rect r="r" b="b" t="t" l="l"/>
              <a:pathLst>
                <a:path h="1254833" w="1006794">
                  <a:moveTo>
                    <a:pt x="25933" y="0"/>
                  </a:moveTo>
                  <a:lnTo>
                    <a:pt x="980861" y="0"/>
                  </a:lnTo>
                  <a:cubicBezTo>
                    <a:pt x="987739" y="0"/>
                    <a:pt x="994335" y="2732"/>
                    <a:pt x="999198" y="7596"/>
                  </a:cubicBezTo>
                  <a:cubicBezTo>
                    <a:pt x="1004062" y="12459"/>
                    <a:pt x="1006794" y="19055"/>
                    <a:pt x="1006794" y="25933"/>
                  </a:cubicBezTo>
                  <a:lnTo>
                    <a:pt x="1006794" y="1228899"/>
                  </a:lnTo>
                  <a:cubicBezTo>
                    <a:pt x="1006794" y="1243222"/>
                    <a:pt x="995183" y="1254833"/>
                    <a:pt x="980861" y="1254833"/>
                  </a:cubicBezTo>
                  <a:lnTo>
                    <a:pt x="25933" y="1254833"/>
                  </a:lnTo>
                  <a:cubicBezTo>
                    <a:pt x="11611" y="1254833"/>
                    <a:pt x="0" y="1243222"/>
                    <a:pt x="0" y="1228899"/>
                  </a:cubicBezTo>
                  <a:lnTo>
                    <a:pt x="0" y="25933"/>
                  </a:lnTo>
                  <a:cubicBezTo>
                    <a:pt x="0" y="19055"/>
                    <a:pt x="2732" y="12459"/>
                    <a:pt x="7596" y="7596"/>
                  </a:cubicBezTo>
                  <a:cubicBezTo>
                    <a:pt x="12459" y="2732"/>
                    <a:pt x="19055" y="0"/>
                    <a:pt x="25933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006794" cy="1302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254563" y="3360253"/>
            <a:ext cx="1066105" cy="106610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052311" y="3097048"/>
            <a:ext cx="3283874" cy="4092904"/>
            <a:chOff x="0" y="0"/>
            <a:chExt cx="1006794" cy="125483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06794" cy="1254833"/>
            </a:xfrm>
            <a:custGeom>
              <a:avLst/>
              <a:gdLst/>
              <a:ahLst/>
              <a:cxnLst/>
              <a:rect r="r" b="b" t="t" l="l"/>
              <a:pathLst>
                <a:path h="1254833" w="1006794">
                  <a:moveTo>
                    <a:pt x="25933" y="0"/>
                  </a:moveTo>
                  <a:lnTo>
                    <a:pt x="980861" y="0"/>
                  </a:lnTo>
                  <a:cubicBezTo>
                    <a:pt x="987739" y="0"/>
                    <a:pt x="994335" y="2732"/>
                    <a:pt x="999198" y="7596"/>
                  </a:cubicBezTo>
                  <a:cubicBezTo>
                    <a:pt x="1004062" y="12459"/>
                    <a:pt x="1006794" y="19055"/>
                    <a:pt x="1006794" y="25933"/>
                  </a:cubicBezTo>
                  <a:lnTo>
                    <a:pt x="1006794" y="1228899"/>
                  </a:lnTo>
                  <a:cubicBezTo>
                    <a:pt x="1006794" y="1243222"/>
                    <a:pt x="995183" y="1254833"/>
                    <a:pt x="980861" y="1254833"/>
                  </a:cubicBezTo>
                  <a:lnTo>
                    <a:pt x="25933" y="1254833"/>
                  </a:lnTo>
                  <a:cubicBezTo>
                    <a:pt x="11611" y="1254833"/>
                    <a:pt x="0" y="1243222"/>
                    <a:pt x="0" y="1228899"/>
                  </a:cubicBezTo>
                  <a:lnTo>
                    <a:pt x="0" y="25933"/>
                  </a:lnTo>
                  <a:cubicBezTo>
                    <a:pt x="0" y="19055"/>
                    <a:pt x="2732" y="12459"/>
                    <a:pt x="7596" y="7596"/>
                  </a:cubicBezTo>
                  <a:cubicBezTo>
                    <a:pt x="12459" y="2732"/>
                    <a:pt x="19055" y="0"/>
                    <a:pt x="25933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006794" cy="1302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538262" y="3360253"/>
            <a:ext cx="1066105" cy="1066105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70A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1">
                <a:lnSpc>
                  <a:spcPts val="514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-1521340" y="6539043"/>
            <a:ext cx="5147657" cy="4313996"/>
          </a:xfrm>
          <a:custGeom>
            <a:avLst/>
            <a:gdLst/>
            <a:ahLst/>
            <a:cxnLst/>
            <a:rect r="r" b="b" t="t" l="l"/>
            <a:pathLst>
              <a:path h="4313996" w="5147657">
                <a:moveTo>
                  <a:pt x="0" y="0"/>
                </a:moveTo>
                <a:lnTo>
                  <a:pt x="5147657" y="0"/>
                </a:lnTo>
                <a:lnTo>
                  <a:pt x="5147657" y="4313996"/>
                </a:lnTo>
                <a:lnTo>
                  <a:pt x="0" y="4313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076256" y="7189952"/>
            <a:ext cx="5261408" cy="3309904"/>
          </a:xfrm>
          <a:custGeom>
            <a:avLst/>
            <a:gdLst/>
            <a:ahLst/>
            <a:cxnLst/>
            <a:rect r="r" b="b" t="t" l="l"/>
            <a:pathLst>
              <a:path h="3309904" w="5261408">
                <a:moveTo>
                  <a:pt x="0" y="0"/>
                </a:moveTo>
                <a:lnTo>
                  <a:pt x="5261408" y="0"/>
                </a:lnTo>
                <a:lnTo>
                  <a:pt x="5261408" y="3309904"/>
                </a:lnTo>
                <a:lnTo>
                  <a:pt x="0" y="33099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522540" y="3322838"/>
            <a:ext cx="1883536" cy="1441761"/>
          </a:xfrm>
          <a:custGeom>
            <a:avLst/>
            <a:gdLst/>
            <a:ahLst/>
            <a:cxnLst/>
            <a:rect r="r" b="b" t="t" l="l"/>
            <a:pathLst>
              <a:path h="1441761" w="1883536">
                <a:moveTo>
                  <a:pt x="0" y="0"/>
                </a:moveTo>
                <a:lnTo>
                  <a:pt x="1883536" y="0"/>
                </a:lnTo>
                <a:lnTo>
                  <a:pt x="1883536" y="1441761"/>
                </a:lnTo>
                <a:lnTo>
                  <a:pt x="0" y="14417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335564" y="3322838"/>
            <a:ext cx="1590328" cy="1590328"/>
          </a:xfrm>
          <a:custGeom>
            <a:avLst/>
            <a:gdLst/>
            <a:ahLst/>
            <a:cxnLst/>
            <a:rect r="r" b="b" t="t" l="l"/>
            <a:pathLst>
              <a:path h="1590328" w="1590328">
                <a:moveTo>
                  <a:pt x="0" y="0"/>
                </a:moveTo>
                <a:lnTo>
                  <a:pt x="1590327" y="0"/>
                </a:lnTo>
                <a:lnTo>
                  <a:pt x="1590327" y="1590328"/>
                </a:lnTo>
                <a:lnTo>
                  <a:pt x="0" y="15903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137767" y="3537538"/>
            <a:ext cx="1157564" cy="1241356"/>
          </a:xfrm>
          <a:custGeom>
            <a:avLst/>
            <a:gdLst/>
            <a:ahLst/>
            <a:cxnLst/>
            <a:rect r="r" b="b" t="t" l="l"/>
            <a:pathLst>
              <a:path h="1241356" w="1157564">
                <a:moveTo>
                  <a:pt x="0" y="0"/>
                </a:moveTo>
                <a:lnTo>
                  <a:pt x="1157564" y="0"/>
                </a:lnTo>
                <a:lnTo>
                  <a:pt x="1157564" y="1241355"/>
                </a:lnTo>
                <a:lnTo>
                  <a:pt x="0" y="12413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131708" y="7349948"/>
            <a:ext cx="1389027" cy="1346093"/>
          </a:xfrm>
          <a:custGeom>
            <a:avLst/>
            <a:gdLst/>
            <a:ahLst/>
            <a:cxnLst/>
            <a:rect r="r" b="b" t="t" l="l"/>
            <a:pathLst>
              <a:path h="1346093" w="1389027">
                <a:moveTo>
                  <a:pt x="0" y="0"/>
                </a:moveTo>
                <a:lnTo>
                  <a:pt x="1389026" y="0"/>
                </a:lnTo>
                <a:lnTo>
                  <a:pt x="1389026" y="1346093"/>
                </a:lnTo>
                <a:lnTo>
                  <a:pt x="0" y="134609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3603391" y="952839"/>
            <a:ext cx="10343301" cy="1086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Admisión del alumnado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626317" y="5232578"/>
            <a:ext cx="3008821" cy="133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Presentación de solicitudes:</a:t>
            </a:r>
          </a:p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</a:p>
          <a:p>
            <a:pPr algn="ctr">
              <a:lnSpc>
                <a:spcPts val="2915"/>
              </a:lnSpc>
            </a:pPr>
            <a:r>
              <a:rPr lang="en-US" sz="20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del </a:t>
            </a:r>
            <a:r>
              <a:rPr lang="en-US" b="true" sz="2082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14 al 31 de Marzo en horario de</a:t>
            </a:r>
            <a:r>
              <a:rPr lang="en-US" b="true" sz="2082">
                <a:solidFill>
                  <a:srgbClr val="01070A"/>
                </a:solidFill>
                <a:latin typeface="Dosis Bold"/>
                <a:ea typeface="Dosis Bold"/>
                <a:cs typeface="Dosis Bold"/>
                <a:sym typeface="Dosis Bold"/>
              </a:rPr>
              <a:t> 8.40 a 14.30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966040" y="3559119"/>
            <a:ext cx="999650" cy="78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96"/>
              </a:lnSpc>
              <a:spcBef>
                <a:spcPct val="0"/>
              </a:spcBef>
            </a:pPr>
            <a:r>
              <a:rPr lang="en-US" sz="4712">
                <a:solidFill>
                  <a:srgbClr val="FFFFFF"/>
                </a:solidFill>
                <a:latin typeface="Carelia"/>
                <a:ea typeface="Carelia"/>
                <a:cs typeface="Carelia"/>
                <a:sym typeface="Carelia"/>
              </a:rPr>
              <a:t>01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906139" y="4876483"/>
            <a:ext cx="3008821" cy="2183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Publicación del baremo provisional: 12 de mayo de 2025</a:t>
            </a:r>
          </a:p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.</a:t>
            </a:r>
          </a:p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Periodo de reclamaciones: </a:t>
            </a:r>
          </a:p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Del 13 al 19 de mayo, ambos inclusive.</a:t>
            </a:r>
          </a:p>
          <a:p>
            <a:pPr algn="ctr">
              <a:lnSpc>
                <a:spcPts val="2495"/>
              </a:lnSpc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7287791" y="3559119"/>
            <a:ext cx="999650" cy="78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96"/>
              </a:lnSpc>
              <a:spcBef>
                <a:spcPct val="0"/>
              </a:spcBef>
            </a:pPr>
            <a:r>
              <a:rPr lang="en-US" sz="4712">
                <a:solidFill>
                  <a:srgbClr val="FFFFFF"/>
                </a:solidFill>
                <a:latin typeface="Carelia"/>
                <a:ea typeface="Carelia"/>
                <a:cs typeface="Carelia"/>
                <a:sym typeface="Carelia"/>
              </a:rPr>
              <a:t>02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189838" y="5236093"/>
            <a:ext cx="3008821" cy="124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Publicación de los listados definitivos de adjudicación de elección de centro; </a:t>
            </a:r>
          </a:p>
          <a:p>
            <a:pPr algn="ctr">
              <a:lnSpc>
                <a:spcPts val="2495"/>
              </a:lnSpc>
            </a:pPr>
            <a:r>
              <a:rPr lang="en-US" sz="178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24 de junio de 2025.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571490" y="3559119"/>
            <a:ext cx="999650" cy="78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96"/>
              </a:lnSpc>
              <a:spcBef>
                <a:spcPct val="0"/>
              </a:spcBef>
            </a:pPr>
            <a:r>
              <a:rPr lang="en-US" sz="4712">
                <a:solidFill>
                  <a:srgbClr val="FFFFFF"/>
                </a:solidFill>
                <a:latin typeface="Carelia"/>
                <a:ea typeface="Carelia"/>
                <a:cs typeface="Carelia"/>
                <a:sym typeface="Carelia"/>
              </a:rPr>
              <a:t>03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603391" y="2481489"/>
            <a:ext cx="3008821" cy="389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b="true" sz="229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CUANDO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906139" y="2481489"/>
            <a:ext cx="3008821" cy="389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b="true" sz="229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BAREMACIÓN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210360" y="2481489"/>
            <a:ext cx="3008821" cy="389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b="true" sz="229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ADJUDICACIÓN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826221" y="8352621"/>
            <a:ext cx="10343301" cy="905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b="true" sz="259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MATRICULACIÓN;  DEL 24 DE JUNIO HASTA EL 10 DE JULIO 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b="true" sz="259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(AMBÓS INCLUSIVE)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97801" y="3912880"/>
            <a:ext cx="4699046" cy="2978020"/>
          </a:xfrm>
          <a:custGeom>
            <a:avLst/>
            <a:gdLst/>
            <a:ahLst/>
            <a:cxnLst/>
            <a:rect r="r" b="b" t="t" l="l"/>
            <a:pathLst>
              <a:path h="2978020" w="4699046">
                <a:moveTo>
                  <a:pt x="0" y="0"/>
                </a:moveTo>
                <a:lnTo>
                  <a:pt x="4699046" y="0"/>
                </a:lnTo>
                <a:lnTo>
                  <a:pt x="4699046" y="2978020"/>
                </a:lnTo>
                <a:lnTo>
                  <a:pt x="0" y="29780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798518" y="3848316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156831" y="2483637"/>
            <a:ext cx="7439487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Seccion bilingüe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33587" y="3754352"/>
            <a:ext cx="6458129" cy="4302729"/>
          </a:xfrm>
          <a:custGeom>
            <a:avLst/>
            <a:gdLst/>
            <a:ahLst/>
            <a:cxnLst/>
            <a:rect r="r" b="b" t="t" l="l"/>
            <a:pathLst>
              <a:path h="4302729" w="6458129">
                <a:moveTo>
                  <a:pt x="0" y="0"/>
                </a:moveTo>
                <a:lnTo>
                  <a:pt x="6458129" y="0"/>
                </a:lnTo>
                <a:lnTo>
                  <a:pt x="6458129" y="4302729"/>
                </a:lnTo>
                <a:lnTo>
                  <a:pt x="0" y="43027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357638" y="2295747"/>
            <a:ext cx="11072035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Inmersión lingüistica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6172200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648137">
            <a:off x="7181130" y="4515338"/>
            <a:ext cx="5336513" cy="3195237"/>
          </a:xfrm>
          <a:custGeom>
            <a:avLst/>
            <a:gdLst/>
            <a:ahLst/>
            <a:cxnLst/>
            <a:rect r="r" b="b" t="t" l="l"/>
            <a:pathLst>
              <a:path h="3195237" w="5336513">
                <a:moveTo>
                  <a:pt x="0" y="0"/>
                </a:moveTo>
                <a:lnTo>
                  <a:pt x="5336513" y="0"/>
                </a:lnTo>
                <a:lnTo>
                  <a:pt x="5336513" y="3195238"/>
                </a:lnTo>
                <a:lnTo>
                  <a:pt x="0" y="31952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33696" y="1920492"/>
            <a:ext cx="1672184" cy="1713643"/>
          </a:xfrm>
          <a:custGeom>
            <a:avLst/>
            <a:gdLst/>
            <a:ahLst/>
            <a:cxnLst/>
            <a:rect r="r" b="b" t="t" l="l"/>
            <a:pathLst>
              <a:path h="1713643" w="1672184">
                <a:moveTo>
                  <a:pt x="0" y="0"/>
                </a:moveTo>
                <a:lnTo>
                  <a:pt x="1672184" y="0"/>
                </a:lnTo>
                <a:lnTo>
                  <a:pt x="1672184" y="1713643"/>
                </a:lnTo>
                <a:lnTo>
                  <a:pt x="0" y="17136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401819" y="3743738"/>
            <a:ext cx="3364821" cy="2925931"/>
          </a:xfrm>
          <a:custGeom>
            <a:avLst/>
            <a:gdLst/>
            <a:ahLst/>
            <a:cxnLst/>
            <a:rect r="r" b="b" t="t" l="l"/>
            <a:pathLst>
              <a:path h="2925931" w="3364821">
                <a:moveTo>
                  <a:pt x="0" y="0"/>
                </a:moveTo>
                <a:lnTo>
                  <a:pt x="3364821" y="0"/>
                </a:lnTo>
                <a:lnTo>
                  <a:pt x="3364821" y="2925931"/>
                </a:lnTo>
                <a:lnTo>
                  <a:pt x="0" y="29259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28022" y="2391806"/>
            <a:ext cx="9318391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Programa Erasmus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6172200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32643" y="3542049"/>
            <a:ext cx="4970650" cy="3529161"/>
          </a:xfrm>
          <a:custGeom>
            <a:avLst/>
            <a:gdLst/>
            <a:ahLst/>
            <a:cxnLst/>
            <a:rect r="r" b="b" t="t" l="l"/>
            <a:pathLst>
              <a:path h="3529161" w="4970650">
                <a:moveTo>
                  <a:pt x="0" y="0"/>
                </a:moveTo>
                <a:lnTo>
                  <a:pt x="4970649" y="0"/>
                </a:lnTo>
                <a:lnTo>
                  <a:pt x="4970649" y="3529161"/>
                </a:lnTo>
                <a:lnTo>
                  <a:pt x="0" y="35291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35696">
            <a:off x="11248084" y="2305716"/>
            <a:ext cx="3665040" cy="4695007"/>
          </a:xfrm>
          <a:custGeom>
            <a:avLst/>
            <a:gdLst/>
            <a:ahLst/>
            <a:cxnLst/>
            <a:rect r="r" b="b" t="t" l="l"/>
            <a:pathLst>
              <a:path h="4695007" w="3665040">
                <a:moveTo>
                  <a:pt x="0" y="0"/>
                </a:moveTo>
                <a:lnTo>
                  <a:pt x="3665040" y="0"/>
                </a:lnTo>
                <a:lnTo>
                  <a:pt x="3665040" y="4695007"/>
                </a:lnTo>
                <a:lnTo>
                  <a:pt x="0" y="46950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395781" y="2137637"/>
            <a:ext cx="6733742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EPAS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676688" y="1537899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6172200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21769">
            <a:off x="12042602" y="3154286"/>
            <a:ext cx="2730387" cy="3041620"/>
          </a:xfrm>
          <a:custGeom>
            <a:avLst/>
            <a:gdLst/>
            <a:ahLst/>
            <a:cxnLst/>
            <a:rect r="r" b="b" t="t" l="l"/>
            <a:pathLst>
              <a:path h="3041620" w="2730387">
                <a:moveTo>
                  <a:pt x="0" y="0"/>
                </a:moveTo>
                <a:lnTo>
                  <a:pt x="2730387" y="0"/>
                </a:lnTo>
                <a:lnTo>
                  <a:pt x="2730387" y="3041621"/>
                </a:lnTo>
                <a:lnTo>
                  <a:pt x="0" y="30416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847" r="-13565" b="-384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95696">
            <a:off x="11956625" y="2594354"/>
            <a:ext cx="1025679" cy="1025679"/>
          </a:xfrm>
          <a:custGeom>
            <a:avLst/>
            <a:gdLst/>
            <a:ahLst/>
            <a:cxnLst/>
            <a:rect r="r" b="b" t="t" l="l"/>
            <a:pathLst>
              <a:path h="1025679" w="1025679">
                <a:moveTo>
                  <a:pt x="0" y="0"/>
                </a:moveTo>
                <a:lnTo>
                  <a:pt x="1025679" y="0"/>
                </a:lnTo>
                <a:lnTo>
                  <a:pt x="1025679" y="1025679"/>
                </a:lnTo>
                <a:lnTo>
                  <a:pt x="0" y="10256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928985" y="3688403"/>
            <a:ext cx="3397073" cy="986694"/>
          </a:xfrm>
          <a:custGeom>
            <a:avLst/>
            <a:gdLst/>
            <a:ahLst/>
            <a:cxnLst/>
            <a:rect r="r" b="b" t="t" l="l"/>
            <a:pathLst>
              <a:path h="986694" w="3397073">
                <a:moveTo>
                  <a:pt x="0" y="0"/>
                </a:moveTo>
                <a:lnTo>
                  <a:pt x="3397073" y="0"/>
                </a:lnTo>
                <a:lnTo>
                  <a:pt x="3397073" y="986694"/>
                </a:lnTo>
                <a:lnTo>
                  <a:pt x="0" y="9866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9141" r="-109676" b="-8846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395781" y="2316373"/>
            <a:ext cx="6733742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ACE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22267" y="3381427"/>
            <a:ext cx="6733742" cy="1553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22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Proyecto de agrupación de centros escolares:  </a:t>
            </a:r>
          </a:p>
          <a:p>
            <a:pPr algn="ctr">
              <a:lnSpc>
                <a:spcPts val="3125"/>
              </a:lnSpc>
            </a:pPr>
            <a:r>
              <a:rPr lang="en-US" sz="22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 </a:t>
            </a:r>
          </a:p>
          <a:p>
            <a:pPr algn="ctr">
              <a:lnSpc>
                <a:spcPts val="3125"/>
              </a:lnSpc>
            </a:pPr>
          </a:p>
          <a:p>
            <a:pPr algn="ctr" marL="0" indent="0" lvl="0">
              <a:lnSpc>
                <a:spcPts val="3125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04081" y="4932530"/>
            <a:ext cx="1770115" cy="986694"/>
          </a:xfrm>
          <a:custGeom>
            <a:avLst/>
            <a:gdLst/>
            <a:ahLst/>
            <a:cxnLst/>
            <a:rect r="r" b="b" t="t" l="l"/>
            <a:pathLst>
              <a:path h="986694" w="1770115">
                <a:moveTo>
                  <a:pt x="0" y="0"/>
                </a:moveTo>
                <a:lnTo>
                  <a:pt x="1770114" y="0"/>
                </a:lnTo>
                <a:lnTo>
                  <a:pt x="1770114" y="986694"/>
                </a:lnTo>
                <a:lnTo>
                  <a:pt x="0" y="9866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9357" t="-39141" r="-93038" b="-8846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927313" y="6351548"/>
            <a:ext cx="1646882" cy="986694"/>
          </a:xfrm>
          <a:custGeom>
            <a:avLst/>
            <a:gdLst/>
            <a:ahLst/>
            <a:cxnLst/>
            <a:rect r="r" b="b" t="t" l="l"/>
            <a:pathLst>
              <a:path h="986694" w="1646882">
                <a:moveTo>
                  <a:pt x="0" y="0"/>
                </a:moveTo>
                <a:lnTo>
                  <a:pt x="1646882" y="0"/>
                </a:lnTo>
                <a:lnTo>
                  <a:pt x="1646882" y="986694"/>
                </a:lnTo>
                <a:lnTo>
                  <a:pt x="0" y="9866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32506" t="-39141" r="0" b="-8846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3037331" y="1888636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514399">
            <a:off x="3803924" y="3608550"/>
            <a:ext cx="3889975" cy="4282542"/>
          </a:xfrm>
          <a:custGeom>
            <a:avLst/>
            <a:gdLst/>
            <a:ahLst/>
            <a:cxnLst/>
            <a:rect r="r" b="b" t="t" l="l"/>
            <a:pathLst>
              <a:path h="4282542" w="3889975">
                <a:moveTo>
                  <a:pt x="0" y="0"/>
                </a:moveTo>
                <a:lnTo>
                  <a:pt x="3889975" y="0"/>
                </a:lnTo>
                <a:lnTo>
                  <a:pt x="3889975" y="4282542"/>
                </a:lnTo>
                <a:lnTo>
                  <a:pt x="0" y="42825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740682">
            <a:off x="8475374" y="4714442"/>
            <a:ext cx="4241887" cy="2827925"/>
          </a:xfrm>
          <a:custGeom>
            <a:avLst/>
            <a:gdLst/>
            <a:ahLst/>
            <a:cxnLst/>
            <a:rect r="r" b="b" t="t" l="l"/>
            <a:pathLst>
              <a:path h="2827925" w="4241887">
                <a:moveTo>
                  <a:pt x="0" y="0"/>
                </a:moveTo>
                <a:lnTo>
                  <a:pt x="4241887" y="0"/>
                </a:lnTo>
                <a:lnTo>
                  <a:pt x="4241887" y="2827924"/>
                </a:lnTo>
                <a:lnTo>
                  <a:pt x="0" y="282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641983" y="2137637"/>
            <a:ext cx="9442495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Educación ambiental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424154" y="3435303"/>
            <a:ext cx="756675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Re-naturalización del patio escolar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09603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57225" cap="sq">
              <a:solidFill>
                <a:srgbClr val="1E3F48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949969" y="5528174"/>
            <a:ext cx="9448343" cy="5616757"/>
          </a:xfrm>
          <a:custGeom>
            <a:avLst/>
            <a:gdLst/>
            <a:ahLst/>
            <a:cxnLst/>
            <a:rect r="r" b="b" t="t" l="l"/>
            <a:pathLst>
              <a:path h="5616757" w="9448343">
                <a:moveTo>
                  <a:pt x="0" y="0"/>
                </a:moveTo>
                <a:lnTo>
                  <a:pt x="9448342" y="0"/>
                </a:lnTo>
                <a:lnTo>
                  <a:pt x="9448342" y="5616757"/>
                </a:lnTo>
                <a:lnTo>
                  <a:pt x="0" y="5616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220106" y="5647450"/>
            <a:ext cx="8436357" cy="5844796"/>
          </a:xfrm>
          <a:custGeom>
            <a:avLst/>
            <a:gdLst/>
            <a:ahLst/>
            <a:cxnLst/>
            <a:rect r="r" b="b" t="t" l="l"/>
            <a:pathLst>
              <a:path h="5844796" w="8436357">
                <a:moveTo>
                  <a:pt x="0" y="0"/>
                </a:moveTo>
                <a:lnTo>
                  <a:pt x="8436357" y="0"/>
                </a:lnTo>
                <a:lnTo>
                  <a:pt x="8436357" y="5844796"/>
                </a:lnTo>
                <a:lnTo>
                  <a:pt x="0" y="58447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11577" y="1908088"/>
            <a:ext cx="6308822" cy="3389425"/>
          </a:xfrm>
          <a:custGeom>
            <a:avLst/>
            <a:gdLst/>
            <a:ahLst/>
            <a:cxnLst/>
            <a:rect r="r" b="b" t="t" l="l"/>
            <a:pathLst>
              <a:path h="3389425" w="6308822">
                <a:moveTo>
                  <a:pt x="0" y="0"/>
                </a:moveTo>
                <a:lnTo>
                  <a:pt x="6308822" y="0"/>
                </a:lnTo>
                <a:lnTo>
                  <a:pt x="6308822" y="3389425"/>
                </a:lnTo>
                <a:lnTo>
                  <a:pt x="0" y="33894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60781" y="5143500"/>
            <a:ext cx="8566438" cy="2173401"/>
          </a:xfrm>
          <a:custGeom>
            <a:avLst/>
            <a:gdLst/>
            <a:ahLst/>
            <a:cxnLst/>
            <a:rect r="r" b="b" t="t" l="l"/>
            <a:pathLst>
              <a:path h="2173401" w="8566438">
                <a:moveTo>
                  <a:pt x="0" y="0"/>
                </a:moveTo>
                <a:lnTo>
                  <a:pt x="8566438" y="0"/>
                </a:lnTo>
                <a:lnTo>
                  <a:pt x="8566438" y="2173401"/>
                </a:lnTo>
                <a:lnTo>
                  <a:pt x="0" y="21734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412531" y="2605346"/>
            <a:ext cx="7700034" cy="1794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797"/>
              </a:lnSpc>
            </a:pPr>
            <a:r>
              <a:rPr lang="en-US" sz="10569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Gracias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98072" y="1166239"/>
            <a:ext cx="1736378" cy="389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b="true" sz="2293" u="sng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Página web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DAF9UtnCThU</dc:identifier>
  <dcterms:modified xsi:type="dcterms:W3CDTF">2011-08-01T06:04:30Z</dcterms:modified>
  <cp:revision>1</cp:revision>
  <dc:title>JORNADA PUERTAS ABIERTAS 25_26</dc:title>
</cp:coreProperties>
</file>